
<file path=[Content_Types].xml><?xml version="1.0" encoding="utf-8"?>
<Types xmlns="http://schemas.openxmlformats.org/package/2006/content-types">
  <Default Extension="docx" ContentType="application/vnd.openxmlformats-officedocument.wordprocessingml.document"/>
  <Default Extension="emf" ContentType="image/x-emf"/>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handoutMasterIdLst>
    <p:handoutMasterId r:id="rId12"/>
  </p:handoutMasterIdLst>
  <p:sldIdLst>
    <p:sldId id="256" r:id="rId5"/>
    <p:sldId id="259" r:id="rId6"/>
    <p:sldId id="260" r:id="rId7"/>
    <p:sldId id="261" r:id="rId8"/>
    <p:sldId id="262" r:id="rId9"/>
    <p:sldId id="263"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505F9A6-7E44-C603-6567-30AEFC970F4F}" name="Marcel Van Est" initials="MVE" userId="S::marcel.vanest@directhealthcaregroup.com::f4f80bf5-db54-4875-9337-2a2d789c09e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F1F0"/>
    <a:srgbClr val="1C232D"/>
    <a:srgbClr val="595959"/>
    <a:srgbClr val="F5FBFF"/>
    <a:srgbClr val="2DB7B0"/>
    <a:srgbClr val="D9D9D9"/>
    <a:srgbClr val="EEED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3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el Van Est" userId="f4f80bf5-db54-4875-9337-2a2d789c09e6" providerId="ADAL" clId="{B3D41221-4AC6-49A4-958F-8EE8F38B5699}"/>
    <pc:docChg chg="undo custSel modSld">
      <pc:chgData name="Marcel Van Est" userId="f4f80bf5-db54-4875-9337-2a2d789c09e6" providerId="ADAL" clId="{B3D41221-4AC6-49A4-958F-8EE8F38B5699}" dt="2023-06-22T08:52:37.620" v="8" actId="14100"/>
      <pc:docMkLst>
        <pc:docMk/>
      </pc:docMkLst>
      <pc:sldChg chg="addSp delSp modSp mod">
        <pc:chgData name="Marcel Van Est" userId="f4f80bf5-db54-4875-9337-2a2d789c09e6" providerId="ADAL" clId="{B3D41221-4AC6-49A4-958F-8EE8F38B5699}" dt="2023-06-22T08:52:37.620" v="8" actId="14100"/>
        <pc:sldMkLst>
          <pc:docMk/>
          <pc:sldMk cId="1786245325" sldId="259"/>
        </pc:sldMkLst>
        <pc:picChg chg="add del">
          <ac:chgData name="Marcel Van Est" userId="f4f80bf5-db54-4875-9337-2a2d789c09e6" providerId="ADAL" clId="{B3D41221-4AC6-49A4-958F-8EE8F38B5699}" dt="2023-06-22T08:52:23.876" v="4" actId="478"/>
          <ac:picMkLst>
            <pc:docMk/>
            <pc:sldMk cId="1786245325" sldId="259"/>
            <ac:picMk id="4" creationId="{5D7A0D0A-8718-2D0B-F8BF-8DE6601E095B}"/>
          </ac:picMkLst>
        </pc:picChg>
        <pc:picChg chg="add del">
          <ac:chgData name="Marcel Van Est" userId="f4f80bf5-db54-4875-9337-2a2d789c09e6" providerId="ADAL" clId="{B3D41221-4AC6-49A4-958F-8EE8F38B5699}" dt="2023-06-22T08:51:54.508" v="2" actId="22"/>
          <ac:picMkLst>
            <pc:docMk/>
            <pc:sldMk cId="1786245325" sldId="259"/>
            <ac:picMk id="5" creationId="{273F735A-642D-3620-9D4E-4EF61C87611F}"/>
          </ac:picMkLst>
        </pc:picChg>
        <pc:picChg chg="add mod">
          <ac:chgData name="Marcel Van Est" userId="f4f80bf5-db54-4875-9337-2a2d789c09e6" providerId="ADAL" clId="{B3D41221-4AC6-49A4-958F-8EE8F38B5699}" dt="2023-06-22T08:52:37.620" v="8" actId="14100"/>
          <ac:picMkLst>
            <pc:docMk/>
            <pc:sldMk cId="1786245325" sldId="259"/>
            <ac:picMk id="7" creationId="{6860102F-C21B-0289-59EF-9D6F28C8A207}"/>
          </ac:picMkLst>
        </pc:picChg>
      </pc:sldChg>
    </pc:docChg>
  </pc:docChgLst>
  <pc:docChgLst>
    <pc:chgData name="Marcel Van Est" userId="f4f80bf5-db54-4875-9337-2a2d789c09e6" providerId="ADAL" clId="{6F9530E5-E6B2-4D00-9BB6-5C68AE3C8A56}"/>
    <pc:docChg chg="undo custSel modSld">
      <pc:chgData name="Marcel Van Est" userId="f4f80bf5-db54-4875-9337-2a2d789c09e6" providerId="ADAL" clId="{6F9530E5-E6B2-4D00-9BB6-5C68AE3C8A56}" dt="2023-05-02T14:43:31.075" v="58" actId="1076"/>
      <pc:docMkLst>
        <pc:docMk/>
      </pc:docMkLst>
      <pc:sldChg chg="addSp delSp modSp mod addAnim delAnim modAnim">
        <pc:chgData name="Marcel Van Est" userId="f4f80bf5-db54-4875-9337-2a2d789c09e6" providerId="ADAL" clId="{6F9530E5-E6B2-4D00-9BB6-5C68AE3C8A56}" dt="2023-05-02T14:34:04.752" v="53" actId="478"/>
        <pc:sldMkLst>
          <pc:docMk/>
          <pc:sldMk cId="4191424241" sldId="256"/>
        </pc:sldMkLst>
        <pc:spChg chg="mod">
          <ac:chgData name="Marcel Van Est" userId="f4f80bf5-db54-4875-9337-2a2d789c09e6" providerId="ADAL" clId="{6F9530E5-E6B2-4D00-9BB6-5C68AE3C8A56}" dt="2023-05-02T13:35:35.522" v="17" actId="1076"/>
          <ac:spMkLst>
            <pc:docMk/>
            <pc:sldMk cId="4191424241" sldId="256"/>
            <ac:spMk id="2" creationId="{A4971E9F-B07F-D137-7776-EA936D947EE4}"/>
          </ac:spMkLst>
        </pc:spChg>
        <pc:graphicFrameChg chg="mod modGraphic">
          <ac:chgData name="Marcel Van Est" userId="f4f80bf5-db54-4875-9337-2a2d789c09e6" providerId="ADAL" clId="{6F9530E5-E6B2-4D00-9BB6-5C68AE3C8A56}" dt="2023-05-02T13:34:21.346" v="16" actId="1076"/>
          <ac:graphicFrameMkLst>
            <pc:docMk/>
            <pc:sldMk cId="4191424241" sldId="256"/>
            <ac:graphicFrameMk id="5" creationId="{5B24DC13-1831-8BD3-6D19-335A2AC419A4}"/>
          </ac:graphicFrameMkLst>
        </pc:graphicFrameChg>
        <pc:picChg chg="add del mod">
          <ac:chgData name="Marcel Van Est" userId="f4f80bf5-db54-4875-9337-2a2d789c09e6" providerId="ADAL" clId="{6F9530E5-E6B2-4D00-9BB6-5C68AE3C8A56}" dt="2023-05-02T14:34:04.752" v="53" actId="478"/>
          <ac:picMkLst>
            <pc:docMk/>
            <pc:sldMk cId="4191424241" sldId="256"/>
            <ac:picMk id="3" creationId="{FF5241C1-1683-F068-00E7-377353A0B46A}"/>
          </ac:picMkLst>
        </pc:picChg>
        <pc:picChg chg="del">
          <ac:chgData name="Marcel Van Est" userId="f4f80bf5-db54-4875-9337-2a2d789c09e6" providerId="ADAL" clId="{6F9530E5-E6B2-4D00-9BB6-5C68AE3C8A56}" dt="2023-05-02T14:15:22.711" v="44" actId="478"/>
          <ac:picMkLst>
            <pc:docMk/>
            <pc:sldMk cId="4191424241" sldId="256"/>
            <ac:picMk id="4" creationId="{6B9297BE-09BF-029D-6911-97CE406CD8E9}"/>
          </ac:picMkLst>
        </pc:picChg>
        <pc:picChg chg="mod">
          <ac:chgData name="Marcel Van Est" userId="f4f80bf5-db54-4875-9337-2a2d789c09e6" providerId="ADAL" clId="{6F9530E5-E6B2-4D00-9BB6-5C68AE3C8A56}" dt="2023-05-02T14:34:03.052" v="52"/>
          <ac:picMkLst>
            <pc:docMk/>
            <pc:sldMk cId="4191424241" sldId="256"/>
            <ac:picMk id="7" creationId="{9E6415C9-7EEB-DDAC-2E15-ABF36E0FBD34}"/>
          </ac:picMkLst>
        </pc:picChg>
      </pc:sldChg>
      <pc:sldChg chg="addSp delSp modSp mod">
        <pc:chgData name="Marcel Van Est" userId="f4f80bf5-db54-4875-9337-2a2d789c09e6" providerId="ADAL" clId="{6F9530E5-E6B2-4D00-9BB6-5C68AE3C8A56}" dt="2023-05-02T13:36:30.265" v="23" actId="1076"/>
        <pc:sldMkLst>
          <pc:docMk/>
          <pc:sldMk cId="1786245325" sldId="259"/>
        </pc:sldMkLst>
        <pc:picChg chg="add mod">
          <ac:chgData name="Marcel Van Est" userId="f4f80bf5-db54-4875-9337-2a2d789c09e6" providerId="ADAL" clId="{6F9530E5-E6B2-4D00-9BB6-5C68AE3C8A56}" dt="2023-05-02T13:36:30.265" v="23" actId="1076"/>
          <ac:picMkLst>
            <pc:docMk/>
            <pc:sldMk cId="1786245325" sldId="259"/>
            <ac:picMk id="4" creationId="{5D7A0D0A-8718-2D0B-F8BF-8DE6601E095B}"/>
          </ac:picMkLst>
        </pc:picChg>
        <pc:picChg chg="del">
          <ac:chgData name="Marcel Van Est" userId="f4f80bf5-db54-4875-9337-2a2d789c09e6" providerId="ADAL" clId="{6F9530E5-E6B2-4D00-9BB6-5C68AE3C8A56}" dt="2023-05-02T13:36:15.903" v="18" actId="478"/>
          <ac:picMkLst>
            <pc:docMk/>
            <pc:sldMk cId="1786245325" sldId="259"/>
            <ac:picMk id="12" creationId="{650DAEDE-0504-B7CE-E547-6581F9A9DF7E}"/>
          </ac:picMkLst>
        </pc:picChg>
      </pc:sldChg>
      <pc:sldChg chg="addSp delSp modSp mod delAnim">
        <pc:chgData name="Marcel Van Est" userId="f4f80bf5-db54-4875-9337-2a2d789c09e6" providerId="ADAL" clId="{6F9530E5-E6B2-4D00-9BB6-5C68AE3C8A56}" dt="2023-05-02T14:29:44.237" v="48" actId="1076"/>
        <pc:sldMkLst>
          <pc:docMk/>
          <pc:sldMk cId="1918359981" sldId="260"/>
        </pc:sldMkLst>
        <pc:picChg chg="add mod">
          <ac:chgData name="Marcel Van Est" userId="f4f80bf5-db54-4875-9337-2a2d789c09e6" providerId="ADAL" clId="{6F9530E5-E6B2-4D00-9BB6-5C68AE3C8A56}" dt="2023-05-02T13:36:59.448" v="27" actId="1076"/>
          <ac:picMkLst>
            <pc:docMk/>
            <pc:sldMk cId="1918359981" sldId="260"/>
            <ac:picMk id="4" creationId="{0BB78AE9-E408-AA6D-9C1B-2325DA6D190B}"/>
          </ac:picMkLst>
        </pc:picChg>
        <pc:picChg chg="del">
          <ac:chgData name="Marcel Van Est" userId="f4f80bf5-db54-4875-9337-2a2d789c09e6" providerId="ADAL" clId="{6F9530E5-E6B2-4D00-9BB6-5C68AE3C8A56}" dt="2023-05-02T13:36:52.223" v="24" actId="478"/>
          <ac:picMkLst>
            <pc:docMk/>
            <pc:sldMk cId="1918359981" sldId="260"/>
            <ac:picMk id="5" creationId="{A86393F7-75AD-A0F6-9724-891027B19612}"/>
          </ac:picMkLst>
        </pc:picChg>
        <pc:picChg chg="mod">
          <ac:chgData name="Marcel Van Est" userId="f4f80bf5-db54-4875-9337-2a2d789c09e6" providerId="ADAL" clId="{6F9530E5-E6B2-4D00-9BB6-5C68AE3C8A56}" dt="2023-05-02T14:29:44.237" v="48" actId="1076"/>
          <ac:picMkLst>
            <pc:docMk/>
            <pc:sldMk cId="1918359981" sldId="260"/>
            <ac:picMk id="6" creationId="{76DD8B2A-A843-72DD-D3ED-710172F602A5}"/>
          </ac:picMkLst>
        </pc:picChg>
        <pc:picChg chg="del">
          <ac:chgData name="Marcel Van Est" userId="f4f80bf5-db54-4875-9337-2a2d789c09e6" providerId="ADAL" clId="{6F9530E5-E6B2-4D00-9BB6-5C68AE3C8A56}" dt="2023-05-02T14:29:01.760" v="47" actId="478"/>
          <ac:picMkLst>
            <pc:docMk/>
            <pc:sldMk cId="1918359981" sldId="260"/>
            <ac:picMk id="9" creationId="{4B2987ED-1C55-2946-5C63-0645586F314A}"/>
          </ac:picMkLst>
        </pc:picChg>
      </pc:sldChg>
      <pc:sldChg chg="addSp delSp modSp mod delAnim">
        <pc:chgData name="Marcel Van Est" userId="f4f80bf5-db54-4875-9337-2a2d789c09e6" providerId="ADAL" clId="{6F9530E5-E6B2-4D00-9BB6-5C68AE3C8A56}" dt="2023-05-02T14:35:23.897" v="55" actId="1076"/>
        <pc:sldMkLst>
          <pc:docMk/>
          <pc:sldMk cId="3852589987" sldId="261"/>
        </pc:sldMkLst>
        <pc:picChg chg="add mod">
          <ac:chgData name="Marcel Van Est" userId="f4f80bf5-db54-4875-9337-2a2d789c09e6" providerId="ADAL" clId="{6F9530E5-E6B2-4D00-9BB6-5C68AE3C8A56}" dt="2023-05-02T13:37:35.374" v="31" actId="1076"/>
          <ac:picMkLst>
            <pc:docMk/>
            <pc:sldMk cId="3852589987" sldId="261"/>
            <ac:picMk id="4" creationId="{EA782EE7-ADD9-501D-9837-9E202E243F0C}"/>
          </ac:picMkLst>
        </pc:picChg>
        <pc:picChg chg="mod">
          <ac:chgData name="Marcel Van Est" userId="f4f80bf5-db54-4875-9337-2a2d789c09e6" providerId="ADAL" clId="{6F9530E5-E6B2-4D00-9BB6-5C68AE3C8A56}" dt="2023-05-02T14:35:23.897" v="55" actId="1076"/>
          <ac:picMkLst>
            <pc:docMk/>
            <pc:sldMk cId="3852589987" sldId="261"/>
            <ac:picMk id="5" creationId="{D89360B5-24A7-A80C-479E-F8A20A146D3D}"/>
          </ac:picMkLst>
        </pc:picChg>
        <pc:picChg chg="del">
          <ac:chgData name="Marcel Van Est" userId="f4f80bf5-db54-4875-9337-2a2d789c09e6" providerId="ADAL" clId="{6F9530E5-E6B2-4D00-9BB6-5C68AE3C8A56}" dt="2023-05-02T13:37:25.320" v="28" actId="478"/>
          <ac:picMkLst>
            <pc:docMk/>
            <pc:sldMk cId="3852589987" sldId="261"/>
            <ac:picMk id="7" creationId="{AAFAD8DF-D7C0-DC41-94B2-835B3643E43A}"/>
          </ac:picMkLst>
        </pc:picChg>
        <pc:picChg chg="del">
          <ac:chgData name="Marcel Van Est" userId="f4f80bf5-db54-4875-9337-2a2d789c09e6" providerId="ADAL" clId="{6F9530E5-E6B2-4D00-9BB6-5C68AE3C8A56}" dt="2023-05-02T14:34:28.434" v="54" actId="478"/>
          <ac:picMkLst>
            <pc:docMk/>
            <pc:sldMk cId="3852589987" sldId="261"/>
            <ac:picMk id="9" creationId="{36532BCC-A6E2-0F57-E980-21026817DC6C}"/>
          </ac:picMkLst>
        </pc:picChg>
      </pc:sldChg>
      <pc:sldChg chg="addSp delSp modSp mod">
        <pc:chgData name="Marcel Van Est" userId="f4f80bf5-db54-4875-9337-2a2d789c09e6" providerId="ADAL" clId="{6F9530E5-E6B2-4D00-9BB6-5C68AE3C8A56}" dt="2023-05-02T14:41:08.042" v="56" actId="1076"/>
        <pc:sldMkLst>
          <pc:docMk/>
          <pc:sldMk cId="3468873736" sldId="262"/>
        </pc:sldMkLst>
        <pc:spChg chg="add mod">
          <ac:chgData name="Marcel Van Est" userId="f4f80bf5-db54-4875-9337-2a2d789c09e6" providerId="ADAL" clId="{6F9530E5-E6B2-4D00-9BB6-5C68AE3C8A56}" dt="2023-05-02T13:38:53.849" v="37"/>
          <ac:spMkLst>
            <pc:docMk/>
            <pc:sldMk cId="3468873736" sldId="262"/>
            <ac:spMk id="6" creationId="{B8EAFAFF-A751-4F11-505B-300D3FF91892}"/>
          </ac:spMkLst>
        </pc:spChg>
        <pc:picChg chg="add mod">
          <ac:chgData name="Marcel Van Est" userId="f4f80bf5-db54-4875-9337-2a2d789c09e6" providerId="ADAL" clId="{6F9530E5-E6B2-4D00-9BB6-5C68AE3C8A56}" dt="2023-05-02T13:39:03.593" v="39" actId="14100"/>
          <ac:picMkLst>
            <pc:docMk/>
            <pc:sldMk cId="3468873736" sldId="262"/>
            <ac:picMk id="4" creationId="{21CB120A-CD00-69F0-6027-F268B840F601}"/>
          </ac:picMkLst>
        </pc:picChg>
        <pc:picChg chg="del">
          <ac:chgData name="Marcel Van Est" userId="f4f80bf5-db54-4875-9337-2a2d789c09e6" providerId="ADAL" clId="{6F9530E5-E6B2-4D00-9BB6-5C68AE3C8A56}" dt="2023-05-02T13:38:29.569" v="32" actId="478"/>
          <ac:picMkLst>
            <pc:docMk/>
            <pc:sldMk cId="3468873736" sldId="262"/>
            <ac:picMk id="5" creationId="{A8C81B0E-5B11-C36D-76ED-F96C46252A9E}"/>
          </ac:picMkLst>
        </pc:picChg>
        <pc:picChg chg="mod">
          <ac:chgData name="Marcel Van Est" userId="f4f80bf5-db54-4875-9337-2a2d789c09e6" providerId="ADAL" clId="{6F9530E5-E6B2-4D00-9BB6-5C68AE3C8A56}" dt="2023-05-02T14:41:08.042" v="56" actId="1076"/>
          <ac:picMkLst>
            <pc:docMk/>
            <pc:sldMk cId="3468873736" sldId="262"/>
            <ac:picMk id="7" creationId="{241A212D-1AF6-06FB-CC66-CFADC9A2C59E}"/>
          </ac:picMkLst>
        </pc:picChg>
      </pc:sldChg>
      <pc:sldChg chg="addSp delSp modSp mod delAnim">
        <pc:chgData name="Marcel Van Est" userId="f4f80bf5-db54-4875-9337-2a2d789c09e6" providerId="ADAL" clId="{6F9530E5-E6B2-4D00-9BB6-5C68AE3C8A56}" dt="2023-05-02T14:43:31.075" v="58" actId="1076"/>
        <pc:sldMkLst>
          <pc:docMk/>
          <pc:sldMk cId="993502577" sldId="263"/>
        </pc:sldMkLst>
        <pc:picChg chg="del">
          <ac:chgData name="Marcel Van Est" userId="f4f80bf5-db54-4875-9337-2a2d789c09e6" providerId="ADAL" clId="{6F9530E5-E6B2-4D00-9BB6-5C68AE3C8A56}" dt="2023-05-02T13:39:41.370" v="40" actId="478"/>
          <ac:picMkLst>
            <pc:docMk/>
            <pc:sldMk cId="993502577" sldId="263"/>
            <ac:picMk id="4" creationId="{66302E71-4676-7600-880C-3F3B623F7F90}"/>
          </ac:picMkLst>
        </pc:picChg>
        <pc:picChg chg="add mod">
          <ac:chgData name="Marcel Van Est" userId="f4f80bf5-db54-4875-9337-2a2d789c09e6" providerId="ADAL" clId="{6F9530E5-E6B2-4D00-9BB6-5C68AE3C8A56}" dt="2023-05-02T13:39:48.451" v="43" actId="1076"/>
          <ac:picMkLst>
            <pc:docMk/>
            <pc:sldMk cId="993502577" sldId="263"/>
            <ac:picMk id="5" creationId="{239CBCB1-45A2-3E33-58E4-AF7DD73B4F5B}"/>
          </ac:picMkLst>
        </pc:picChg>
        <pc:picChg chg="del">
          <ac:chgData name="Marcel Van Est" userId="f4f80bf5-db54-4875-9337-2a2d789c09e6" providerId="ADAL" clId="{6F9530E5-E6B2-4D00-9BB6-5C68AE3C8A56}" dt="2023-05-02T14:42:51.599" v="57" actId="478"/>
          <ac:picMkLst>
            <pc:docMk/>
            <pc:sldMk cId="993502577" sldId="263"/>
            <ac:picMk id="8" creationId="{077738CE-09BF-A8F9-05BD-FAE39DD73D6B}"/>
          </ac:picMkLst>
        </pc:picChg>
        <pc:picChg chg="mod">
          <ac:chgData name="Marcel Van Est" userId="f4f80bf5-db54-4875-9337-2a2d789c09e6" providerId="ADAL" clId="{6F9530E5-E6B2-4D00-9BB6-5C68AE3C8A56}" dt="2023-05-02T14:43:31.075" v="58" actId="1076"/>
          <ac:picMkLst>
            <pc:docMk/>
            <pc:sldMk cId="993502577" sldId="263"/>
            <ac:picMk id="9" creationId="{7D32D8B5-5A64-7AC6-B982-B5C45B3EB456}"/>
          </ac:picMkLst>
        </pc:picChg>
      </pc:sldChg>
    </pc:docChg>
  </pc:docChgLst>
  <pc:docChgLst>
    <pc:chgData name="Marcel Van Est" userId="f4f80bf5-db54-4875-9337-2a2d789c09e6" providerId="ADAL" clId="{1ECBFD3B-2541-4DE8-AD7C-EF3473ECF29B}"/>
    <pc:docChg chg="undo custSel addSld delSld modSld modNotesMaster">
      <pc:chgData name="Marcel Van Est" userId="f4f80bf5-db54-4875-9337-2a2d789c09e6" providerId="ADAL" clId="{1ECBFD3B-2541-4DE8-AD7C-EF3473ECF29B}" dt="2023-04-17T10:05:35.275" v="300" actId="1076"/>
      <pc:docMkLst>
        <pc:docMk/>
      </pc:docMkLst>
      <pc:sldChg chg="addSp modSp mod modAnim">
        <pc:chgData name="Marcel Van Est" userId="f4f80bf5-db54-4875-9337-2a2d789c09e6" providerId="ADAL" clId="{1ECBFD3B-2541-4DE8-AD7C-EF3473ECF29B}" dt="2023-04-17T09:43:10.063" v="277" actId="1076"/>
        <pc:sldMkLst>
          <pc:docMk/>
          <pc:sldMk cId="4191424241" sldId="256"/>
        </pc:sldMkLst>
        <pc:spChg chg="mod">
          <ac:chgData name="Marcel Van Est" userId="f4f80bf5-db54-4875-9337-2a2d789c09e6" providerId="ADAL" clId="{1ECBFD3B-2541-4DE8-AD7C-EF3473ECF29B}" dt="2023-04-17T08:05:47.041" v="213" actId="20577"/>
          <ac:spMkLst>
            <pc:docMk/>
            <pc:sldMk cId="4191424241" sldId="256"/>
            <ac:spMk id="2" creationId="{A4971E9F-B07F-D137-7776-EA936D947EE4}"/>
          </ac:spMkLst>
        </pc:spChg>
        <pc:spChg chg="add mod">
          <ac:chgData name="Marcel Van Est" userId="f4f80bf5-db54-4875-9337-2a2d789c09e6" providerId="ADAL" clId="{1ECBFD3B-2541-4DE8-AD7C-EF3473ECF29B}" dt="2023-04-17T09:43:10.063" v="277" actId="1076"/>
          <ac:spMkLst>
            <pc:docMk/>
            <pc:sldMk cId="4191424241" sldId="256"/>
            <ac:spMk id="6" creationId="{AC61DB79-C123-1D66-1868-93D7BE13E0DB}"/>
          </ac:spMkLst>
        </pc:spChg>
        <pc:graphicFrameChg chg="mod modGraphic">
          <ac:chgData name="Marcel Van Est" userId="f4f80bf5-db54-4875-9337-2a2d789c09e6" providerId="ADAL" clId="{1ECBFD3B-2541-4DE8-AD7C-EF3473ECF29B}" dt="2023-04-17T08:06:14.113" v="217" actId="20577"/>
          <ac:graphicFrameMkLst>
            <pc:docMk/>
            <pc:sldMk cId="4191424241" sldId="256"/>
            <ac:graphicFrameMk id="5" creationId="{5B24DC13-1831-8BD3-6D19-335A2AC419A4}"/>
          </ac:graphicFrameMkLst>
        </pc:graphicFrameChg>
        <pc:picChg chg="mod">
          <ac:chgData name="Marcel Van Est" userId="f4f80bf5-db54-4875-9337-2a2d789c09e6" providerId="ADAL" clId="{1ECBFD3B-2541-4DE8-AD7C-EF3473ECF29B}" dt="2023-04-17T09:27:58.589" v="224"/>
          <ac:picMkLst>
            <pc:docMk/>
            <pc:sldMk cId="4191424241" sldId="256"/>
            <ac:picMk id="3" creationId="{ED6F6F7B-091A-F2D0-1124-E6D07BC6199E}"/>
          </ac:picMkLst>
        </pc:picChg>
        <pc:picChg chg="mod">
          <ac:chgData name="Marcel Van Est" userId="f4f80bf5-db54-4875-9337-2a2d789c09e6" providerId="ADAL" clId="{1ECBFD3B-2541-4DE8-AD7C-EF3473ECF29B}" dt="2023-04-17T09:43:04.477" v="276" actId="1076"/>
          <ac:picMkLst>
            <pc:docMk/>
            <pc:sldMk cId="4191424241" sldId="256"/>
            <ac:picMk id="4" creationId="{6B9297BE-09BF-029D-6911-97CE406CD8E9}"/>
          </ac:picMkLst>
        </pc:picChg>
      </pc:sldChg>
      <pc:sldChg chg="del">
        <pc:chgData name="Marcel Van Est" userId="f4f80bf5-db54-4875-9337-2a2d789c09e6" providerId="ADAL" clId="{1ECBFD3B-2541-4DE8-AD7C-EF3473ECF29B}" dt="2023-04-17T07:26:16.920" v="1" actId="47"/>
        <pc:sldMkLst>
          <pc:docMk/>
          <pc:sldMk cId="3400104548" sldId="257"/>
        </pc:sldMkLst>
      </pc:sldChg>
      <pc:sldChg chg="del">
        <pc:chgData name="Marcel Van Est" userId="f4f80bf5-db54-4875-9337-2a2d789c09e6" providerId="ADAL" clId="{1ECBFD3B-2541-4DE8-AD7C-EF3473ECF29B}" dt="2023-04-17T07:42:26.485" v="15" actId="47"/>
        <pc:sldMkLst>
          <pc:docMk/>
          <pc:sldMk cId="1870580882" sldId="258"/>
        </pc:sldMkLst>
      </pc:sldChg>
      <pc:sldChg chg="addSp delSp modSp new mod modAnim">
        <pc:chgData name="Marcel Van Est" userId="f4f80bf5-db54-4875-9337-2a2d789c09e6" providerId="ADAL" clId="{1ECBFD3B-2541-4DE8-AD7C-EF3473ECF29B}" dt="2023-04-17T09:42:40.009" v="274" actId="1076"/>
        <pc:sldMkLst>
          <pc:docMk/>
          <pc:sldMk cId="1786245325" sldId="259"/>
        </pc:sldMkLst>
        <pc:spChg chg="del">
          <ac:chgData name="Marcel Van Est" userId="f4f80bf5-db54-4875-9337-2a2d789c09e6" providerId="ADAL" clId="{1ECBFD3B-2541-4DE8-AD7C-EF3473ECF29B}" dt="2023-04-17T07:48:46.004" v="21" actId="478"/>
          <ac:spMkLst>
            <pc:docMk/>
            <pc:sldMk cId="1786245325" sldId="259"/>
            <ac:spMk id="2" creationId="{1E5312B7-AAD0-5CB9-A4CE-BF6E51536209}"/>
          </ac:spMkLst>
        </pc:spChg>
        <pc:spChg chg="del">
          <ac:chgData name="Marcel Van Est" userId="f4f80bf5-db54-4875-9337-2a2d789c09e6" providerId="ADAL" clId="{1ECBFD3B-2541-4DE8-AD7C-EF3473ECF29B}" dt="2023-04-17T07:27:04.531" v="3" actId="478"/>
          <ac:spMkLst>
            <pc:docMk/>
            <pc:sldMk cId="1786245325" sldId="259"/>
            <ac:spMk id="3" creationId="{85E480D4-DC4B-71BF-3F22-36445435D07F}"/>
          </ac:spMkLst>
        </pc:spChg>
        <pc:spChg chg="del">
          <ac:chgData name="Marcel Van Est" userId="f4f80bf5-db54-4875-9337-2a2d789c09e6" providerId="ADAL" clId="{1ECBFD3B-2541-4DE8-AD7C-EF3473ECF29B}" dt="2023-04-17T07:41:08.241" v="9" actId="478"/>
          <ac:spMkLst>
            <pc:docMk/>
            <pc:sldMk cId="1786245325" sldId="259"/>
            <ac:spMk id="4" creationId="{431BE28E-5E39-3CAB-BDD2-1977EE311F6C}"/>
          </ac:spMkLst>
        </pc:spChg>
        <pc:spChg chg="del">
          <ac:chgData name="Marcel Van Est" userId="f4f80bf5-db54-4875-9337-2a2d789c09e6" providerId="ADAL" clId="{1ECBFD3B-2541-4DE8-AD7C-EF3473ECF29B}" dt="2023-04-17T07:32:12.209" v="6"/>
          <ac:spMkLst>
            <pc:docMk/>
            <pc:sldMk cId="1786245325" sldId="259"/>
            <ac:spMk id="5" creationId="{26119A92-5341-8677-D25D-9FC5723A3348}"/>
          </ac:spMkLst>
        </pc:spChg>
        <pc:spChg chg="add mod">
          <ac:chgData name="Marcel Van Est" userId="f4f80bf5-db54-4875-9337-2a2d789c09e6" providerId="ADAL" clId="{1ECBFD3B-2541-4DE8-AD7C-EF3473ECF29B}" dt="2023-04-17T09:42:39.366" v="273" actId="207"/>
          <ac:spMkLst>
            <pc:docMk/>
            <pc:sldMk cId="1786245325" sldId="259"/>
            <ac:spMk id="15" creationId="{F6C76E65-4E61-78AF-BF3B-E71502D2F7BB}"/>
          </ac:spMkLst>
        </pc:spChg>
        <pc:graphicFrameChg chg="add mod">
          <ac:chgData name="Marcel Van Est" userId="f4f80bf5-db54-4875-9337-2a2d789c09e6" providerId="ADAL" clId="{1ECBFD3B-2541-4DE8-AD7C-EF3473ECF29B}" dt="2023-04-17T07:32:12.209" v="6"/>
          <ac:graphicFrameMkLst>
            <pc:docMk/>
            <pc:sldMk cId="1786245325" sldId="259"/>
            <ac:graphicFrameMk id="3" creationId="{FE041EFB-B794-B6C2-8911-463F0EBDD798}"/>
          </ac:graphicFrameMkLst>
        </pc:graphicFrameChg>
        <pc:graphicFrameChg chg="add del">
          <ac:chgData name="Marcel Van Est" userId="f4f80bf5-db54-4875-9337-2a2d789c09e6" providerId="ADAL" clId="{1ECBFD3B-2541-4DE8-AD7C-EF3473ECF29B}" dt="2023-04-17T07:29:48.496" v="5"/>
          <ac:graphicFrameMkLst>
            <pc:docMk/>
            <pc:sldMk cId="1786245325" sldId="259"/>
            <ac:graphicFrameMk id="6" creationId="{878061A7-9B7B-4FD5-A145-D491AB0DE068}"/>
          </ac:graphicFrameMkLst>
        </pc:graphicFrameChg>
        <pc:picChg chg="add del mod">
          <ac:chgData name="Marcel Van Est" userId="f4f80bf5-db54-4875-9337-2a2d789c09e6" providerId="ADAL" clId="{1ECBFD3B-2541-4DE8-AD7C-EF3473ECF29B}" dt="2023-04-17T07:51:31.388" v="24" actId="478"/>
          <ac:picMkLst>
            <pc:docMk/>
            <pc:sldMk cId="1786245325" sldId="259"/>
            <ac:picMk id="6" creationId="{62057642-A039-DD8E-DD94-5C8557E1CF72}"/>
          </ac:picMkLst>
        </pc:picChg>
        <pc:picChg chg="mod">
          <ac:chgData name="Marcel Van Est" userId="f4f80bf5-db54-4875-9337-2a2d789c09e6" providerId="ADAL" clId="{1ECBFD3B-2541-4DE8-AD7C-EF3473ECF29B}" dt="2023-04-17T07:46:39.242" v="16"/>
          <ac:picMkLst>
            <pc:docMk/>
            <pc:sldMk cId="1786245325" sldId="259"/>
            <ac:picMk id="7" creationId="{6623AB73-9CE2-BF77-23EA-0899CB0196C9}"/>
          </ac:picMkLst>
        </pc:picChg>
        <pc:picChg chg="mod">
          <ac:chgData name="Marcel Van Est" userId="f4f80bf5-db54-4875-9337-2a2d789c09e6" providerId="ADAL" clId="{1ECBFD3B-2541-4DE8-AD7C-EF3473ECF29B}" dt="2023-04-17T07:47:53.058" v="19"/>
          <ac:picMkLst>
            <pc:docMk/>
            <pc:sldMk cId="1786245325" sldId="259"/>
            <ac:picMk id="8" creationId="{DD911F0F-AC11-2F6C-E35B-380D2F4B7EBC}"/>
          </ac:picMkLst>
        </pc:picChg>
        <pc:picChg chg="add del mod">
          <ac:chgData name="Marcel Van Est" userId="f4f80bf5-db54-4875-9337-2a2d789c09e6" providerId="ADAL" clId="{1ECBFD3B-2541-4DE8-AD7C-EF3473ECF29B}" dt="2023-04-17T08:22:29.803" v="220" actId="478"/>
          <ac:picMkLst>
            <pc:docMk/>
            <pc:sldMk cId="1786245325" sldId="259"/>
            <ac:picMk id="10" creationId="{FE54E098-56B0-FD08-5541-D31BBCB0A6AF}"/>
          </ac:picMkLst>
        </pc:picChg>
        <pc:picChg chg="add mod">
          <ac:chgData name="Marcel Van Est" userId="f4f80bf5-db54-4875-9337-2a2d789c09e6" providerId="ADAL" clId="{1ECBFD3B-2541-4DE8-AD7C-EF3473ECF29B}" dt="2023-04-17T09:42:40.009" v="274" actId="1076"/>
          <ac:picMkLst>
            <pc:docMk/>
            <pc:sldMk cId="1786245325" sldId="259"/>
            <ac:picMk id="12" creationId="{650DAEDE-0504-B7CE-E547-6581F9A9DF7E}"/>
          </ac:picMkLst>
        </pc:picChg>
        <pc:picChg chg="mod">
          <ac:chgData name="Marcel Van Est" userId="f4f80bf5-db54-4875-9337-2a2d789c09e6" providerId="ADAL" clId="{1ECBFD3B-2541-4DE8-AD7C-EF3473ECF29B}" dt="2023-04-17T09:40:11.335" v="264"/>
          <ac:picMkLst>
            <pc:docMk/>
            <pc:sldMk cId="1786245325" sldId="259"/>
            <ac:picMk id="13" creationId="{0E66D255-FDD0-F53C-349A-40123709C940}"/>
          </ac:picMkLst>
        </pc:picChg>
        <pc:picChg chg="mod">
          <ac:chgData name="Marcel Van Est" userId="f4f80bf5-db54-4875-9337-2a2d789c09e6" providerId="ADAL" clId="{1ECBFD3B-2541-4DE8-AD7C-EF3473ECF29B}" dt="2023-04-17T09:41:40.317" v="270" actId="1076"/>
          <ac:picMkLst>
            <pc:docMk/>
            <pc:sldMk cId="1786245325" sldId="259"/>
            <ac:picMk id="14" creationId="{A7C44411-D410-5C72-718B-8D2BFD36FCAB}"/>
          </ac:picMkLst>
        </pc:picChg>
      </pc:sldChg>
      <pc:sldChg chg="addSp delSp modSp add mod delAnim">
        <pc:chgData name="Marcel Van Est" userId="f4f80bf5-db54-4875-9337-2a2d789c09e6" providerId="ADAL" clId="{1ECBFD3B-2541-4DE8-AD7C-EF3473ECF29B}" dt="2023-04-17T09:52:17.090" v="288" actId="1076"/>
        <pc:sldMkLst>
          <pc:docMk/>
          <pc:sldMk cId="1918359981" sldId="260"/>
        </pc:sldMkLst>
        <pc:spChg chg="del">
          <ac:chgData name="Marcel Van Est" userId="f4f80bf5-db54-4875-9337-2a2d789c09e6" providerId="ADAL" clId="{1ECBFD3B-2541-4DE8-AD7C-EF3473ECF29B}" dt="2023-04-17T07:42:06.288" v="13" actId="478"/>
          <ac:spMkLst>
            <pc:docMk/>
            <pc:sldMk cId="1918359981" sldId="260"/>
            <ac:spMk id="2" creationId="{1E5312B7-AAD0-5CB9-A4CE-BF6E51536209}"/>
          </ac:spMkLst>
        </pc:spChg>
        <pc:spChg chg="add mod">
          <ac:chgData name="Marcel Van Est" userId="f4f80bf5-db54-4875-9337-2a2d789c09e6" providerId="ADAL" clId="{1ECBFD3B-2541-4DE8-AD7C-EF3473ECF29B}" dt="2023-04-17T09:43:37.699" v="283" actId="1076"/>
          <ac:spMkLst>
            <pc:docMk/>
            <pc:sldMk cId="1918359981" sldId="260"/>
            <ac:spMk id="7" creationId="{3DCFC76A-9587-4764-011E-2527026B1E82}"/>
          </ac:spMkLst>
        </pc:spChg>
        <pc:picChg chg="add mod">
          <ac:chgData name="Marcel Van Est" userId="f4f80bf5-db54-4875-9337-2a2d789c09e6" providerId="ADAL" clId="{1ECBFD3B-2541-4DE8-AD7C-EF3473ECF29B}" dt="2023-04-17T09:49:55.248" v="286" actId="1076"/>
          <ac:picMkLst>
            <pc:docMk/>
            <pc:sldMk cId="1918359981" sldId="260"/>
            <ac:picMk id="5" creationId="{A86393F7-75AD-A0F6-9724-891027B19612}"/>
          </ac:picMkLst>
        </pc:picChg>
        <pc:picChg chg="del">
          <ac:chgData name="Marcel Van Est" userId="f4f80bf5-db54-4875-9337-2a2d789c09e6" providerId="ADAL" clId="{1ECBFD3B-2541-4DE8-AD7C-EF3473ECF29B}" dt="2023-04-17T07:42:02.848" v="12" actId="478"/>
          <ac:picMkLst>
            <pc:docMk/>
            <pc:sldMk cId="1918359981" sldId="260"/>
            <ac:picMk id="6" creationId="{62057642-A039-DD8E-DD94-5C8557E1CF72}"/>
          </ac:picMkLst>
        </pc:picChg>
        <pc:picChg chg="del mod">
          <ac:chgData name="Marcel Van Est" userId="f4f80bf5-db54-4875-9337-2a2d789c09e6" providerId="ADAL" clId="{1ECBFD3B-2541-4DE8-AD7C-EF3473ECF29B}" dt="2023-04-17T09:51:33.707" v="287" actId="478"/>
          <ac:picMkLst>
            <pc:docMk/>
            <pc:sldMk cId="1918359981" sldId="260"/>
            <ac:picMk id="8" creationId="{F5D8BF3E-A9AF-D099-878B-743C25ECE946}"/>
          </ac:picMkLst>
        </pc:picChg>
        <pc:picChg chg="mod">
          <ac:chgData name="Marcel Van Est" userId="f4f80bf5-db54-4875-9337-2a2d789c09e6" providerId="ADAL" clId="{1ECBFD3B-2541-4DE8-AD7C-EF3473ECF29B}" dt="2023-04-17T09:52:17.090" v="288" actId="1076"/>
          <ac:picMkLst>
            <pc:docMk/>
            <pc:sldMk cId="1918359981" sldId="260"/>
            <ac:picMk id="9" creationId="{4B2987ED-1C55-2946-5C63-0645586F314A}"/>
          </ac:picMkLst>
        </pc:picChg>
      </pc:sldChg>
      <pc:sldChg chg="addSp delSp modSp add mod">
        <pc:chgData name="Marcel Van Est" userId="f4f80bf5-db54-4875-9337-2a2d789c09e6" providerId="ADAL" clId="{1ECBFD3B-2541-4DE8-AD7C-EF3473ECF29B}" dt="2023-04-17T09:58:08.365" v="296" actId="1076"/>
        <pc:sldMkLst>
          <pc:docMk/>
          <pc:sldMk cId="3852589987" sldId="261"/>
        </pc:sldMkLst>
        <pc:spChg chg="add mod">
          <ac:chgData name="Marcel Van Est" userId="f4f80bf5-db54-4875-9337-2a2d789c09e6" providerId="ADAL" clId="{1ECBFD3B-2541-4DE8-AD7C-EF3473ECF29B}" dt="2023-04-17T09:57:17.733" v="295"/>
          <ac:spMkLst>
            <pc:docMk/>
            <pc:sldMk cId="3852589987" sldId="261"/>
            <ac:spMk id="8" creationId="{54FD0459-D2D1-19B1-9032-B2DF2DD94D51}"/>
          </ac:spMkLst>
        </pc:spChg>
        <pc:picChg chg="add del mod">
          <ac:chgData name="Marcel Van Est" userId="f4f80bf5-db54-4875-9337-2a2d789c09e6" providerId="ADAL" clId="{1ECBFD3B-2541-4DE8-AD7C-EF3473ECF29B}" dt="2023-04-17T09:56:55.282" v="290" actId="478"/>
          <ac:picMkLst>
            <pc:docMk/>
            <pc:sldMk cId="3852589987" sldId="261"/>
            <ac:picMk id="4" creationId="{BFA2265C-1422-B198-1437-03B295BD7E17}"/>
          </ac:picMkLst>
        </pc:picChg>
        <pc:picChg chg="del">
          <ac:chgData name="Marcel Van Est" userId="f4f80bf5-db54-4875-9337-2a2d789c09e6" providerId="ADAL" clId="{1ECBFD3B-2541-4DE8-AD7C-EF3473ECF29B}" dt="2023-04-17T07:52:39.670" v="27" actId="478"/>
          <ac:picMkLst>
            <pc:docMk/>
            <pc:sldMk cId="3852589987" sldId="261"/>
            <ac:picMk id="5" creationId="{A86393F7-75AD-A0F6-9724-891027B19612}"/>
          </ac:picMkLst>
        </pc:picChg>
        <pc:picChg chg="add mod">
          <ac:chgData name="Marcel Van Est" userId="f4f80bf5-db54-4875-9337-2a2d789c09e6" providerId="ADAL" clId="{1ECBFD3B-2541-4DE8-AD7C-EF3473ECF29B}" dt="2023-04-17T09:57:08.241" v="294" actId="1076"/>
          <ac:picMkLst>
            <pc:docMk/>
            <pc:sldMk cId="3852589987" sldId="261"/>
            <ac:picMk id="7" creationId="{AAFAD8DF-D7C0-DC41-94B2-835B3643E43A}"/>
          </ac:picMkLst>
        </pc:picChg>
        <pc:picChg chg="mod">
          <ac:chgData name="Marcel Van Est" userId="f4f80bf5-db54-4875-9337-2a2d789c09e6" providerId="ADAL" clId="{1ECBFD3B-2541-4DE8-AD7C-EF3473ECF29B}" dt="2023-04-17T09:58:08.365" v="296" actId="1076"/>
          <ac:picMkLst>
            <pc:docMk/>
            <pc:sldMk cId="3852589987" sldId="261"/>
            <ac:picMk id="9" creationId="{36532BCC-A6E2-0F57-E980-21026817DC6C}"/>
          </ac:picMkLst>
        </pc:picChg>
      </pc:sldChg>
      <pc:sldChg chg="addSp delSp modSp add mod">
        <pc:chgData name="Marcel Van Est" userId="f4f80bf5-db54-4875-9337-2a2d789c09e6" providerId="ADAL" clId="{1ECBFD3B-2541-4DE8-AD7C-EF3473ECF29B}" dt="2023-04-17T07:54:31.957" v="37" actId="1076"/>
        <pc:sldMkLst>
          <pc:docMk/>
          <pc:sldMk cId="3468873736" sldId="262"/>
        </pc:sldMkLst>
        <pc:picChg chg="del">
          <ac:chgData name="Marcel Van Est" userId="f4f80bf5-db54-4875-9337-2a2d789c09e6" providerId="ADAL" clId="{1ECBFD3B-2541-4DE8-AD7C-EF3473ECF29B}" dt="2023-04-17T07:52:59.935" v="31" actId="478"/>
          <ac:picMkLst>
            <pc:docMk/>
            <pc:sldMk cId="3468873736" sldId="262"/>
            <ac:picMk id="4" creationId="{BFA2265C-1422-B198-1437-03B295BD7E17}"/>
          </ac:picMkLst>
        </pc:picChg>
        <pc:picChg chg="add mod">
          <ac:chgData name="Marcel Van Est" userId="f4f80bf5-db54-4875-9337-2a2d789c09e6" providerId="ADAL" clId="{1ECBFD3B-2541-4DE8-AD7C-EF3473ECF29B}" dt="2023-04-17T07:54:31.957" v="37" actId="1076"/>
          <ac:picMkLst>
            <pc:docMk/>
            <pc:sldMk cId="3468873736" sldId="262"/>
            <ac:picMk id="5" creationId="{A8C81B0E-5B11-C36D-76ED-F96C46252A9E}"/>
          </ac:picMkLst>
        </pc:picChg>
      </pc:sldChg>
      <pc:sldChg chg="addSp delSp modSp add mod">
        <pc:chgData name="Marcel Van Est" userId="f4f80bf5-db54-4875-9337-2a2d789c09e6" providerId="ADAL" clId="{1ECBFD3B-2541-4DE8-AD7C-EF3473ECF29B}" dt="2023-04-17T10:05:35.275" v="300" actId="1076"/>
        <pc:sldMkLst>
          <pc:docMk/>
          <pc:sldMk cId="993502577" sldId="263"/>
        </pc:sldMkLst>
        <pc:spChg chg="add mod">
          <ac:chgData name="Marcel Van Est" userId="f4f80bf5-db54-4875-9337-2a2d789c09e6" providerId="ADAL" clId="{1ECBFD3B-2541-4DE8-AD7C-EF3473ECF29B}" dt="2023-04-17T09:58:59.202" v="299" actId="114"/>
          <ac:spMkLst>
            <pc:docMk/>
            <pc:sldMk cId="993502577" sldId="263"/>
            <ac:spMk id="6" creationId="{B25CA015-437D-D59F-82B6-A02BD2C5B4B6}"/>
          </ac:spMkLst>
        </pc:spChg>
        <pc:spChg chg="add mod">
          <ac:chgData name="Marcel Van Est" userId="f4f80bf5-db54-4875-9337-2a2d789c09e6" providerId="ADAL" clId="{1ECBFD3B-2541-4DE8-AD7C-EF3473ECF29B}" dt="2023-04-17T09:58:46.178" v="297"/>
          <ac:spMkLst>
            <pc:docMk/>
            <pc:sldMk cId="993502577" sldId="263"/>
            <ac:spMk id="7" creationId="{A1C97968-E93C-5A7C-451B-7ED44C795A51}"/>
          </ac:spMkLst>
        </pc:spChg>
        <pc:picChg chg="add mod">
          <ac:chgData name="Marcel Van Est" userId="f4f80bf5-db54-4875-9337-2a2d789c09e6" providerId="ADAL" clId="{1ECBFD3B-2541-4DE8-AD7C-EF3473ECF29B}" dt="2023-04-17T07:55:26.342" v="41" actId="1076"/>
          <ac:picMkLst>
            <pc:docMk/>
            <pc:sldMk cId="993502577" sldId="263"/>
            <ac:picMk id="4" creationId="{66302E71-4676-7600-880C-3F3B623F7F90}"/>
          </ac:picMkLst>
        </pc:picChg>
        <pc:picChg chg="del">
          <ac:chgData name="Marcel Van Est" userId="f4f80bf5-db54-4875-9337-2a2d789c09e6" providerId="ADAL" clId="{1ECBFD3B-2541-4DE8-AD7C-EF3473ECF29B}" dt="2023-04-17T07:54:42.723" v="39" actId="478"/>
          <ac:picMkLst>
            <pc:docMk/>
            <pc:sldMk cId="993502577" sldId="263"/>
            <ac:picMk id="5" creationId="{A8C81B0E-5B11-C36D-76ED-F96C46252A9E}"/>
          </ac:picMkLst>
        </pc:picChg>
        <pc:picChg chg="mod">
          <ac:chgData name="Marcel Van Est" userId="f4f80bf5-db54-4875-9337-2a2d789c09e6" providerId="ADAL" clId="{1ECBFD3B-2541-4DE8-AD7C-EF3473ECF29B}" dt="2023-04-17T10:05:35.275" v="300" actId="1076"/>
          <ac:picMkLst>
            <pc:docMk/>
            <pc:sldMk cId="993502577" sldId="263"/>
            <ac:picMk id="8" creationId="{077738CE-09BF-A8F9-05BD-FAE39DD73D6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89972A-AC51-C7AB-663C-C6E646D29BC7}"/>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8EA3A2B1-56B1-A9EC-ABBA-34097E631176}"/>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71C7DAF-6B26-49BF-A9B7-B24A978AF460}" type="datetimeFigureOut">
              <a:rPr lang="en-GB" smtClean="0"/>
              <a:t>22/06/2023</a:t>
            </a:fld>
            <a:endParaRPr lang="en-GB"/>
          </a:p>
        </p:txBody>
      </p:sp>
      <p:sp>
        <p:nvSpPr>
          <p:cNvPr id="4" name="Footer Placeholder 3">
            <a:extLst>
              <a:ext uri="{FF2B5EF4-FFF2-40B4-BE49-F238E27FC236}">
                <a16:creationId xmlns:a16="http://schemas.microsoft.com/office/drawing/2014/main" id="{5849531F-685B-AB7C-7D3D-5A1794D1C86F}"/>
              </a:ext>
            </a:extLst>
          </p:cNvPr>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3D24144-C697-9B9F-85E9-A1243DA15390}"/>
              </a:ext>
            </a:extLst>
          </p:cNvPr>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03C5BF89-7577-4BE5-A026-A54A222D2DFF}" type="slidenum">
              <a:rPr lang="en-GB" smtClean="0"/>
              <a:t>‹#›</a:t>
            </a:fld>
            <a:endParaRPr lang="en-GB"/>
          </a:p>
        </p:txBody>
      </p:sp>
    </p:spTree>
    <p:extLst>
      <p:ext uri="{BB962C8B-B14F-4D97-AF65-F5344CB8AC3E}">
        <p14:creationId xmlns:p14="http://schemas.microsoft.com/office/powerpoint/2010/main" val="210013223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2CC9374-8FA2-4C66-9D5A-04054C19289E}" type="datetimeFigureOut">
              <a:rPr lang="en-GB" smtClean="0"/>
              <a:t>22/06/2023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F3EE47C-F8A1-4089-B203-41EDB992C36D}" type="slidenum">
              <a:rPr lang="en-GB" smtClean="0"/>
              <a:t>‹#›</a:t>
            </a:fld>
            <a:endParaRPr lang="en-GB"/>
          </a:p>
        </p:txBody>
      </p:sp>
    </p:spTree>
    <p:extLst>
      <p:ext uri="{BB962C8B-B14F-4D97-AF65-F5344CB8AC3E}">
        <p14:creationId xmlns:p14="http://schemas.microsoft.com/office/powerpoint/2010/main" val="232788030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Title Slide">
    <p:spTree>
      <p:nvGrpSpPr>
        <p:cNvPr id="1" name=""/>
        <p:cNvGrpSpPr/>
        <p:nvPr/>
      </p:nvGrpSpPr>
      <p:grpSpPr>
        <a:xfrm>
          <a:off x="0" y="0"/>
          <a:ext cx="0" cy="0"/>
          <a:chOff x="0" y="0"/>
          <a:chExt cx="0" cy="0"/>
        </a:xfrm>
      </p:grpSpPr>
      <p:sp>
        <p:nvSpPr>
          <p:cNvPr id="35" name="Text Placeholder 34">
            <a:extLst>
              <a:ext uri="{FF2B5EF4-FFF2-40B4-BE49-F238E27FC236}">
                <a16:creationId xmlns:a16="http://schemas.microsoft.com/office/drawing/2014/main" id="{03069D2A-EF41-4934-BE83-C91C72DF7324}"/>
              </a:ext>
            </a:extLst>
          </p:cNvPr>
          <p:cNvSpPr>
            <a:spLocks noGrp="1"/>
          </p:cNvSpPr>
          <p:nvPr>
            <p:ph type="body" sz="quarter" idx="11" hasCustomPrompt="1"/>
          </p:nvPr>
        </p:nvSpPr>
        <p:spPr>
          <a:xfrm>
            <a:off x="3327385" y="4094319"/>
            <a:ext cx="5408613" cy="620712"/>
          </a:xfrm>
          <a:prstGeom prst="rect">
            <a:avLst/>
          </a:prstGeom>
        </p:spPr>
        <p:txBody>
          <a:bodyPr>
            <a:noAutofit/>
          </a:bodyPr>
          <a:lstStyle>
            <a:lvl1pPr marL="0" indent="0">
              <a:buNone/>
              <a:defRPr sz="2400" b="1">
                <a:solidFill>
                  <a:srgbClr val="1C232D"/>
                </a:solidFill>
              </a:defRPr>
            </a:lvl1pPr>
          </a:lstStyle>
          <a:p>
            <a:pPr lvl="0"/>
            <a:r>
              <a:rPr lang="en-US"/>
              <a:t>Main heading (Calibri Body (Bold))</a:t>
            </a:r>
            <a:br>
              <a:rPr lang="en-GB"/>
            </a:br>
            <a:r>
              <a:rPr lang="en-GB"/>
              <a:t>Max two lines</a:t>
            </a:r>
            <a:endParaRPr lang="en-US"/>
          </a:p>
        </p:txBody>
      </p:sp>
      <p:sp>
        <p:nvSpPr>
          <p:cNvPr id="33" name="Text Placeholder 32">
            <a:extLst>
              <a:ext uri="{FF2B5EF4-FFF2-40B4-BE49-F238E27FC236}">
                <a16:creationId xmlns:a16="http://schemas.microsoft.com/office/drawing/2014/main" id="{294A53B7-D1E0-4F0B-9FCE-3809A9FFCA6D}"/>
              </a:ext>
            </a:extLst>
          </p:cNvPr>
          <p:cNvSpPr>
            <a:spLocks noGrp="1"/>
          </p:cNvSpPr>
          <p:nvPr>
            <p:ph type="body" sz="quarter" idx="10" hasCustomPrompt="1"/>
          </p:nvPr>
        </p:nvSpPr>
        <p:spPr>
          <a:xfrm>
            <a:off x="3326901" y="4926161"/>
            <a:ext cx="5409097" cy="369332"/>
          </a:xfrm>
          <a:prstGeom prst="rect">
            <a:avLst/>
          </a:prstGeom>
        </p:spPr>
        <p:txBody>
          <a:bodyPr>
            <a:normAutofit/>
          </a:bodyPr>
          <a:lstStyle>
            <a:lvl1pPr marL="0" indent="0">
              <a:buNone/>
              <a:defRPr sz="1800">
                <a:solidFill>
                  <a:srgbClr val="1C232D"/>
                </a:solidFill>
              </a:defRPr>
            </a:lvl1pPr>
          </a:lstStyle>
          <a:p>
            <a:pPr lvl="0"/>
            <a:r>
              <a:rPr lang="en-US" sz="1800"/>
              <a:t>Optional sub-heading</a:t>
            </a:r>
            <a:endParaRPr lang="en-GB"/>
          </a:p>
        </p:txBody>
      </p:sp>
      <p:cxnSp>
        <p:nvCxnSpPr>
          <p:cNvPr id="11" name="Straight Connector 10">
            <a:extLst>
              <a:ext uri="{FF2B5EF4-FFF2-40B4-BE49-F238E27FC236}">
                <a16:creationId xmlns:a16="http://schemas.microsoft.com/office/drawing/2014/main" id="{9C434C4B-7EB3-431D-9294-A6397A6EA2C7}"/>
              </a:ext>
            </a:extLst>
          </p:cNvPr>
          <p:cNvCxnSpPr/>
          <p:nvPr userDrawn="1"/>
        </p:nvCxnSpPr>
        <p:spPr>
          <a:xfrm>
            <a:off x="3326901" y="3544974"/>
            <a:ext cx="5409097" cy="0"/>
          </a:xfrm>
          <a:prstGeom prst="line">
            <a:avLst/>
          </a:prstGeom>
          <a:ln>
            <a:solidFill>
              <a:srgbClr val="00C4B3"/>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48F977AC-7BED-41F3-9F4A-37669BE1AEE0}"/>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302B4743-1F61-4DE7-8005-480036B2C386}"/>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16" name="Oval 15">
            <a:extLst>
              <a:ext uri="{FF2B5EF4-FFF2-40B4-BE49-F238E27FC236}">
                <a16:creationId xmlns:a16="http://schemas.microsoft.com/office/drawing/2014/main" id="{04C1CE33-9470-418C-A3DB-809452B140E8}"/>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EC2B3630-1BE9-403E-AB2C-7E27EFA2942A}"/>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18" name="Oval 17">
            <a:extLst>
              <a:ext uri="{FF2B5EF4-FFF2-40B4-BE49-F238E27FC236}">
                <a16:creationId xmlns:a16="http://schemas.microsoft.com/office/drawing/2014/main" id="{7671BC23-676E-4694-BF97-E64D22A966C0}"/>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5D1085D5-6A0E-4E42-9009-353D7DD12F24}"/>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20" name="Oval 19">
            <a:extLst>
              <a:ext uri="{FF2B5EF4-FFF2-40B4-BE49-F238E27FC236}">
                <a16:creationId xmlns:a16="http://schemas.microsoft.com/office/drawing/2014/main" id="{FE174FC0-0879-49F2-B6E9-B1AFF1CA2B82}"/>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F5431C49-0CE3-4289-ABA9-A8D885E083DC}"/>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22" name="Oval 21">
            <a:extLst>
              <a:ext uri="{FF2B5EF4-FFF2-40B4-BE49-F238E27FC236}">
                <a16:creationId xmlns:a16="http://schemas.microsoft.com/office/drawing/2014/main" id="{1720725C-CD81-49A6-870A-CD10FA8EAD1D}"/>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CE98BD0F-342B-419F-A667-8B28DA8B6AE3}"/>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24" name="Oval 23">
            <a:extLst>
              <a:ext uri="{FF2B5EF4-FFF2-40B4-BE49-F238E27FC236}">
                <a16:creationId xmlns:a16="http://schemas.microsoft.com/office/drawing/2014/main" id="{59C150DE-6C8F-4A6E-986B-3B06112BD295}"/>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82446552-A586-41F7-879F-60007CAB122B}"/>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Text Placeholder 37">
            <a:extLst>
              <a:ext uri="{FF2B5EF4-FFF2-40B4-BE49-F238E27FC236}">
                <a16:creationId xmlns:a16="http://schemas.microsoft.com/office/drawing/2014/main" id="{0688FAA3-DA45-40FF-A348-74121ACDFB22}"/>
              </a:ext>
            </a:extLst>
          </p:cNvPr>
          <p:cNvSpPr>
            <a:spLocks noGrp="1"/>
          </p:cNvSpPr>
          <p:nvPr>
            <p:ph type="body" sz="quarter" idx="12" hasCustomPrompt="1"/>
          </p:nvPr>
        </p:nvSpPr>
        <p:spPr>
          <a:xfrm>
            <a:off x="3326417" y="5762426"/>
            <a:ext cx="5408613" cy="369887"/>
          </a:xfrm>
          <a:prstGeom prst="rect">
            <a:avLst/>
          </a:prstGeom>
        </p:spPr>
        <p:txBody>
          <a:bodyPr>
            <a:normAutofit/>
          </a:bodyPr>
          <a:lstStyle>
            <a:lvl1pPr marL="0" indent="0">
              <a:buNone/>
              <a:defRPr sz="1200">
                <a:solidFill>
                  <a:srgbClr val="1C232D"/>
                </a:solidFill>
              </a:defRPr>
            </a:lvl1pPr>
          </a:lstStyle>
          <a:p>
            <a:pPr lvl="0"/>
            <a:r>
              <a:rPr lang="en-US" sz="1200"/>
              <a:t>Optional text, i.e. date of document</a:t>
            </a:r>
            <a:endParaRPr lang="en-GB"/>
          </a:p>
        </p:txBody>
      </p:sp>
      <p:pic>
        <p:nvPicPr>
          <p:cNvPr id="3" name="Picture 2" descr="Text&#10;&#10;Description automatically generated">
            <a:extLst>
              <a:ext uri="{FF2B5EF4-FFF2-40B4-BE49-F238E27FC236}">
                <a16:creationId xmlns:a16="http://schemas.microsoft.com/office/drawing/2014/main" id="{F0EAFCD3-729D-4B97-9B69-5C216767477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00821" y="927583"/>
            <a:ext cx="4059804" cy="2088079"/>
          </a:xfrm>
          <a:prstGeom prst="rect">
            <a:avLst/>
          </a:prstGeom>
        </p:spPr>
      </p:pic>
      <p:sp>
        <p:nvSpPr>
          <p:cNvPr id="27" name="Oval 26">
            <a:extLst>
              <a:ext uri="{FF2B5EF4-FFF2-40B4-BE49-F238E27FC236}">
                <a16:creationId xmlns:a16="http://schemas.microsoft.com/office/drawing/2014/main" id="{257DABDE-25CC-49FB-A803-7FB7D616F5CA}"/>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08BB6E30-B52C-413A-8476-49281E4B813B}"/>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spTree>
    <p:extLst>
      <p:ext uri="{BB962C8B-B14F-4D97-AF65-F5344CB8AC3E}">
        <p14:creationId xmlns:p14="http://schemas.microsoft.com/office/powerpoint/2010/main" val="2936064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438" userDrawn="1">
          <p15:clr>
            <a:srgbClr val="FBAE40"/>
          </p15:clr>
        </p15:guide>
        <p15:guide id="4" pos="724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tional 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480CFE-BA62-45D7-8E42-8A45DDFBE27B}"/>
              </a:ext>
            </a:extLst>
          </p:cNvPr>
          <p:cNvSpPr>
            <a:spLocks noGrp="1"/>
          </p:cNvSpPr>
          <p:nvPr>
            <p:ph type="pic" sz="quarter" idx="10" hasCustomPrompt="1"/>
          </p:nvPr>
        </p:nvSpPr>
        <p:spPr>
          <a:xfrm>
            <a:off x="0" y="0"/>
            <a:ext cx="12192000" cy="3429000"/>
          </a:xfrm>
          <a:prstGeom prst="rect">
            <a:avLst/>
          </a:prstGeom>
        </p:spPr>
        <p:txBody>
          <a:bodyPr anchor="ctr">
            <a:normAutofit/>
          </a:bodyPr>
          <a:lstStyle>
            <a:lvl1pPr marL="0" indent="0" algn="ctr">
              <a:buNone/>
              <a:defRPr sz="1800"/>
            </a:lvl1pPr>
          </a:lstStyle>
          <a:p>
            <a:r>
              <a:rPr lang="en-US" sz="1800"/>
              <a:t>Place image here</a:t>
            </a:r>
            <a:endParaRPr lang="en-GB"/>
          </a:p>
        </p:txBody>
      </p:sp>
      <p:sp>
        <p:nvSpPr>
          <p:cNvPr id="5" name="Text Placeholder 4">
            <a:extLst>
              <a:ext uri="{FF2B5EF4-FFF2-40B4-BE49-F238E27FC236}">
                <a16:creationId xmlns:a16="http://schemas.microsoft.com/office/drawing/2014/main" id="{9B48F6A6-F7B0-4E9F-B8FE-9154A7D22280}"/>
              </a:ext>
            </a:extLst>
          </p:cNvPr>
          <p:cNvSpPr>
            <a:spLocks noGrp="1"/>
          </p:cNvSpPr>
          <p:nvPr>
            <p:ph type="body" sz="quarter" idx="11" hasCustomPrompt="1"/>
          </p:nvPr>
        </p:nvSpPr>
        <p:spPr>
          <a:xfrm>
            <a:off x="706772" y="4102265"/>
            <a:ext cx="10789903" cy="630238"/>
          </a:xfrm>
          <a:prstGeom prst="rect">
            <a:avLst/>
          </a:prstGeom>
        </p:spPr>
        <p:txBody>
          <a:bodyPr>
            <a:normAutofit/>
          </a:bodyPr>
          <a:lstStyle>
            <a:lvl1pPr marL="0" indent="0">
              <a:buNone/>
              <a:defRPr sz="2400" b="1">
                <a:solidFill>
                  <a:srgbClr val="2DB7B0"/>
                </a:solidFill>
              </a:defRPr>
            </a:lvl1pPr>
          </a:lstStyle>
          <a:p>
            <a:pPr lvl="0"/>
            <a:r>
              <a:rPr lang="en-US"/>
              <a:t>Main heading (Calibri Body (Bold))</a:t>
            </a:r>
            <a:br>
              <a:rPr lang="en-GB"/>
            </a:br>
            <a:r>
              <a:rPr lang="en-GB"/>
              <a:t>Max two lines</a:t>
            </a:r>
            <a:endParaRPr lang="en-US"/>
          </a:p>
        </p:txBody>
      </p:sp>
      <p:sp>
        <p:nvSpPr>
          <p:cNvPr id="14" name="Text Placeholder 13">
            <a:extLst>
              <a:ext uri="{FF2B5EF4-FFF2-40B4-BE49-F238E27FC236}">
                <a16:creationId xmlns:a16="http://schemas.microsoft.com/office/drawing/2014/main" id="{2A912B8E-3FFF-4A56-AA0F-87F674B0D4BB}"/>
              </a:ext>
            </a:extLst>
          </p:cNvPr>
          <p:cNvSpPr>
            <a:spLocks noGrp="1"/>
          </p:cNvSpPr>
          <p:nvPr>
            <p:ph type="body" sz="quarter" idx="12" hasCustomPrompt="1"/>
          </p:nvPr>
        </p:nvSpPr>
        <p:spPr>
          <a:xfrm>
            <a:off x="706771" y="4933940"/>
            <a:ext cx="10789903" cy="369887"/>
          </a:xfrm>
          <a:prstGeom prst="rect">
            <a:avLst/>
          </a:prstGeom>
        </p:spPr>
        <p:txBody>
          <a:bodyPr>
            <a:noAutofit/>
          </a:bodyPr>
          <a:lstStyle>
            <a:lvl1pPr marL="0" indent="0">
              <a:buNone/>
              <a:defRPr sz="1800">
                <a:solidFill>
                  <a:srgbClr val="1C232D"/>
                </a:solidFill>
              </a:defRPr>
            </a:lvl1pPr>
          </a:lstStyle>
          <a:p>
            <a:pPr lvl="0"/>
            <a:r>
              <a:rPr lang="en-US"/>
              <a:t>Optional sub-heading</a:t>
            </a:r>
            <a:endParaRPr lang="en-GB"/>
          </a:p>
        </p:txBody>
      </p:sp>
      <p:sp>
        <p:nvSpPr>
          <p:cNvPr id="15" name="Text Placeholder 37">
            <a:extLst>
              <a:ext uri="{FF2B5EF4-FFF2-40B4-BE49-F238E27FC236}">
                <a16:creationId xmlns:a16="http://schemas.microsoft.com/office/drawing/2014/main" id="{4104461A-D64B-4353-BD04-68669B6402CA}"/>
              </a:ext>
            </a:extLst>
          </p:cNvPr>
          <p:cNvSpPr>
            <a:spLocks noGrp="1"/>
          </p:cNvSpPr>
          <p:nvPr>
            <p:ph type="body" sz="quarter" idx="13" hasCustomPrompt="1"/>
          </p:nvPr>
        </p:nvSpPr>
        <p:spPr>
          <a:xfrm>
            <a:off x="727594" y="5678203"/>
            <a:ext cx="10789903" cy="369887"/>
          </a:xfrm>
          <a:prstGeom prst="rect">
            <a:avLst/>
          </a:prstGeom>
        </p:spPr>
        <p:txBody>
          <a:bodyPr>
            <a:normAutofit/>
          </a:bodyPr>
          <a:lstStyle>
            <a:lvl1pPr marL="0" indent="0">
              <a:buNone/>
              <a:defRPr sz="1200">
                <a:solidFill>
                  <a:srgbClr val="1C232D"/>
                </a:solidFill>
              </a:defRPr>
            </a:lvl1pPr>
          </a:lstStyle>
          <a:p>
            <a:pPr lvl="0"/>
            <a:r>
              <a:rPr lang="en-US" sz="1200"/>
              <a:t>Optional text, i.e. date of document</a:t>
            </a:r>
            <a:endParaRPr lang="en-GB"/>
          </a:p>
        </p:txBody>
      </p:sp>
      <p:sp>
        <p:nvSpPr>
          <p:cNvPr id="28" name="Oval 27">
            <a:extLst>
              <a:ext uri="{FF2B5EF4-FFF2-40B4-BE49-F238E27FC236}">
                <a16:creationId xmlns:a16="http://schemas.microsoft.com/office/drawing/2014/main" id="{8E66DA87-D575-406C-90DD-E2ADFB80C833}"/>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1B9E3FC2-98EF-47E8-A1EE-A620B3764B84}"/>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30" name="Oval 29">
            <a:extLst>
              <a:ext uri="{FF2B5EF4-FFF2-40B4-BE49-F238E27FC236}">
                <a16:creationId xmlns:a16="http://schemas.microsoft.com/office/drawing/2014/main" id="{867B0D7C-0736-4E7B-9110-E81FC4367C02}"/>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10F6DE7E-39DE-4BEC-8912-727B0781B021}"/>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2" name="Oval 31">
            <a:extLst>
              <a:ext uri="{FF2B5EF4-FFF2-40B4-BE49-F238E27FC236}">
                <a16:creationId xmlns:a16="http://schemas.microsoft.com/office/drawing/2014/main" id="{42612626-1FF2-4DB0-A8AF-3E82C90AA3E5}"/>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2617E6E0-A1C4-4151-A0FC-5A7638927B22}"/>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4" name="Oval 33">
            <a:extLst>
              <a:ext uri="{FF2B5EF4-FFF2-40B4-BE49-F238E27FC236}">
                <a16:creationId xmlns:a16="http://schemas.microsoft.com/office/drawing/2014/main" id="{BDBE785D-E562-4246-82DE-2031970AD4FF}"/>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BCB16A25-7FB2-438A-A607-C71F0DA48572}"/>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6" name="Oval 35">
            <a:extLst>
              <a:ext uri="{FF2B5EF4-FFF2-40B4-BE49-F238E27FC236}">
                <a16:creationId xmlns:a16="http://schemas.microsoft.com/office/drawing/2014/main" id="{379448A2-58C1-436C-9ED3-4FFFD5963BFD}"/>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F93E935C-38AC-4C36-A998-7D51747DA8D4}"/>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8" name="Oval 37">
            <a:extLst>
              <a:ext uri="{FF2B5EF4-FFF2-40B4-BE49-F238E27FC236}">
                <a16:creationId xmlns:a16="http://schemas.microsoft.com/office/drawing/2014/main" id="{DE6D968C-1393-4DFF-BA4C-5437920F9687}"/>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088CE625-C271-48F6-8A43-CFDBDBF884B9}"/>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40" name="Oval 39">
            <a:extLst>
              <a:ext uri="{FF2B5EF4-FFF2-40B4-BE49-F238E27FC236}">
                <a16:creationId xmlns:a16="http://schemas.microsoft.com/office/drawing/2014/main" id="{67F11443-E331-4AC0-ABE8-DA770CB37B74}"/>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44D82684-9AD3-48F1-9BAC-E4230311E140}"/>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spTree>
    <p:extLst>
      <p:ext uri="{BB962C8B-B14F-4D97-AF65-F5344CB8AC3E}">
        <p14:creationId xmlns:p14="http://schemas.microsoft.com/office/powerpoint/2010/main" val="3690428676"/>
      </p:ext>
    </p:extLst>
  </p:cSld>
  <p:clrMapOvr>
    <a:masterClrMapping/>
  </p:clrMapOvr>
  <p:extLst>
    <p:ext uri="{DCECCB84-F9BA-43D5-87BE-67443E8EF086}">
      <p15:sldGuideLst xmlns:p15="http://schemas.microsoft.com/office/powerpoint/2012/main">
        <p15:guide id="1" orient="horz" pos="2160">
          <p15:clr>
            <a:srgbClr val="FBAE40"/>
          </p15:clr>
        </p15:guide>
        <p15:guide id="2" pos="3840" userDrawn="1">
          <p15:clr>
            <a:srgbClr val="FBAE40"/>
          </p15:clr>
        </p15:guide>
        <p15:guide id="3" pos="438" userDrawn="1">
          <p15:clr>
            <a:srgbClr val="FBAE40"/>
          </p15:clr>
        </p15:guide>
        <p15:guide id="4" pos="724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Style 1">
    <p:spTree>
      <p:nvGrpSpPr>
        <p:cNvPr id="1" name=""/>
        <p:cNvGrpSpPr/>
        <p:nvPr/>
      </p:nvGrpSpPr>
      <p:grpSpPr>
        <a:xfrm>
          <a:off x="0" y="0"/>
          <a:ext cx="0" cy="0"/>
          <a:chOff x="0" y="0"/>
          <a:chExt cx="0" cy="0"/>
        </a:xfrm>
      </p:grpSpPr>
      <p:pic>
        <p:nvPicPr>
          <p:cNvPr id="6" name="Picture 5" descr="Text&#10;&#10;Description automatically generated">
            <a:extLst>
              <a:ext uri="{FF2B5EF4-FFF2-40B4-BE49-F238E27FC236}">
                <a16:creationId xmlns:a16="http://schemas.microsoft.com/office/drawing/2014/main" id="{723D010A-B66C-4FB4-BBBA-0C06A8D3C98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6" name="Text Placeholder 25">
            <a:extLst>
              <a:ext uri="{FF2B5EF4-FFF2-40B4-BE49-F238E27FC236}">
                <a16:creationId xmlns:a16="http://schemas.microsoft.com/office/drawing/2014/main" id="{C1C6BCBE-4580-4147-A705-1D45C03959DE}"/>
              </a:ext>
            </a:extLst>
          </p:cNvPr>
          <p:cNvSpPr>
            <a:spLocks noGrp="1"/>
          </p:cNvSpPr>
          <p:nvPr>
            <p:ph type="body" sz="quarter" idx="15" hasCustomPrompt="1"/>
          </p:nvPr>
        </p:nvSpPr>
        <p:spPr>
          <a:xfrm>
            <a:off x="695326" y="2408238"/>
            <a:ext cx="10801350" cy="3721100"/>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7" name="Text Placeholder 6">
            <a:extLst>
              <a:ext uri="{FF2B5EF4-FFF2-40B4-BE49-F238E27FC236}">
                <a16:creationId xmlns:a16="http://schemas.microsoft.com/office/drawing/2014/main" id="{1500B429-49BB-4CE3-9646-8D283FF937AB}"/>
              </a:ext>
            </a:extLst>
          </p:cNvPr>
          <p:cNvSpPr>
            <a:spLocks noGrp="1"/>
          </p:cNvSpPr>
          <p:nvPr>
            <p:ph type="body" sz="quarter" idx="17" hasCustomPrompt="1"/>
          </p:nvPr>
        </p:nvSpPr>
        <p:spPr>
          <a:xfrm>
            <a:off x="695326" y="1839913"/>
            <a:ext cx="10801350" cy="385762"/>
          </a:xfrm>
          <a:prstGeom prst="rect">
            <a:avLst/>
          </a:prstGeom>
        </p:spPr>
        <p:txBody>
          <a:bodyPr/>
          <a:lstStyle>
            <a:lvl1pPr marL="0" indent="0">
              <a:buNone/>
              <a:defRPr sz="1600" b="1">
                <a:solidFill>
                  <a:srgbClr val="1C232D"/>
                </a:solidFill>
              </a:defRPr>
            </a:lvl1pPr>
          </a:lstStyle>
          <a:p>
            <a:pPr lvl="0"/>
            <a:r>
              <a:rPr lang="en-US"/>
              <a:t>Heading</a:t>
            </a:r>
            <a:endParaRPr lang="en-GB"/>
          </a:p>
        </p:txBody>
      </p:sp>
      <p:sp>
        <p:nvSpPr>
          <p:cNvPr id="23" name="Content Placeholder 22">
            <a:extLst>
              <a:ext uri="{FF2B5EF4-FFF2-40B4-BE49-F238E27FC236}">
                <a16:creationId xmlns:a16="http://schemas.microsoft.com/office/drawing/2014/main" id="{33AB99F1-BC21-45C2-A156-27BE69242CBD}"/>
              </a:ext>
            </a:extLst>
          </p:cNvPr>
          <p:cNvSpPr>
            <a:spLocks noGrp="1"/>
          </p:cNvSpPr>
          <p:nvPr>
            <p:ph sz="quarter" idx="18"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88AD760E-11EE-4273-BB36-6E7D9E428670}" type="slidenum">
              <a:rPr lang="en-GB" sz="1000" smtClean="0"/>
              <a:t>‹#›</a:t>
            </a:fld>
            <a:endParaRPr lang="en-GB"/>
          </a:p>
        </p:txBody>
      </p:sp>
      <p:sp>
        <p:nvSpPr>
          <p:cNvPr id="24" name="Oval 23">
            <a:extLst>
              <a:ext uri="{FF2B5EF4-FFF2-40B4-BE49-F238E27FC236}">
                <a16:creationId xmlns:a16="http://schemas.microsoft.com/office/drawing/2014/main" id="{25EC4343-0254-4AE7-94E9-6AE7A3FC910F}"/>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28DEF48F-D16D-43F4-97D0-B6A9708F2304}"/>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7" name="Oval 26">
            <a:extLst>
              <a:ext uri="{FF2B5EF4-FFF2-40B4-BE49-F238E27FC236}">
                <a16:creationId xmlns:a16="http://schemas.microsoft.com/office/drawing/2014/main" id="{3168F9C9-3996-44BA-9359-7A59797F8420}"/>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21F3005C-1527-457B-B141-C4EE10F0B495}"/>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0" name="Oval 29">
            <a:extLst>
              <a:ext uri="{FF2B5EF4-FFF2-40B4-BE49-F238E27FC236}">
                <a16:creationId xmlns:a16="http://schemas.microsoft.com/office/drawing/2014/main" id="{F3C2597E-4EB8-4C02-A0B6-E0D4B73B9EE9}"/>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D0C4670-99CB-4604-AB2F-97445B2ABA7A}"/>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2" name="Oval 31">
            <a:extLst>
              <a:ext uri="{FF2B5EF4-FFF2-40B4-BE49-F238E27FC236}">
                <a16:creationId xmlns:a16="http://schemas.microsoft.com/office/drawing/2014/main" id="{0450C76C-2D7E-43A3-B1DD-B96103FF054B}"/>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3AB9A86B-F0BF-4F4F-B929-84F16A826822}"/>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4" name="Oval 33">
            <a:extLst>
              <a:ext uri="{FF2B5EF4-FFF2-40B4-BE49-F238E27FC236}">
                <a16:creationId xmlns:a16="http://schemas.microsoft.com/office/drawing/2014/main" id="{8B274E23-CD85-4049-AC6E-A754685ED9E3}"/>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980DD715-AB26-4C2E-9269-B5E8E9EF757C}"/>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6" name="Oval 35">
            <a:extLst>
              <a:ext uri="{FF2B5EF4-FFF2-40B4-BE49-F238E27FC236}">
                <a16:creationId xmlns:a16="http://schemas.microsoft.com/office/drawing/2014/main" id="{D5D5BB1B-D415-4EEB-BCD0-84001556FE36}"/>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1C46CF8E-6B56-4014-B125-E0E39AA9D1E1}"/>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Oval 37">
            <a:extLst>
              <a:ext uri="{FF2B5EF4-FFF2-40B4-BE49-F238E27FC236}">
                <a16:creationId xmlns:a16="http://schemas.microsoft.com/office/drawing/2014/main" id="{509A03A6-B18E-4BB6-9B8C-E5EF4A3DB12D}"/>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29F8D021-F613-4980-9FC0-3D384C2EC40C}"/>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spTree>
    <p:extLst>
      <p:ext uri="{BB962C8B-B14F-4D97-AF65-F5344CB8AC3E}">
        <p14:creationId xmlns:p14="http://schemas.microsoft.com/office/powerpoint/2010/main" val="3556442596"/>
      </p:ext>
    </p:extLst>
  </p:cSld>
  <p:clrMapOvr>
    <a:masterClrMapping/>
  </p:clrMapOvr>
  <p:extLst>
    <p:ext uri="{DCECCB84-F9BA-43D5-87BE-67443E8EF086}">
      <p15:sldGuideLst xmlns:p15="http://schemas.microsoft.com/office/powerpoint/2012/main">
        <p15:guide id="1" pos="438" userDrawn="1">
          <p15:clr>
            <a:srgbClr val="FBAE40"/>
          </p15:clr>
        </p15:guide>
        <p15:guide id="2" pos="7242" userDrawn="1">
          <p15:clr>
            <a:srgbClr val="FBAE40"/>
          </p15:clr>
        </p15:guide>
        <p15:guide id="3" orient="horz" pos="386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Style 1">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6" name="Text Placeholder 25">
            <a:extLst>
              <a:ext uri="{FF2B5EF4-FFF2-40B4-BE49-F238E27FC236}">
                <a16:creationId xmlns:a16="http://schemas.microsoft.com/office/drawing/2014/main" id="{C1C6BCBE-4580-4147-A705-1D45C03959DE}"/>
              </a:ext>
            </a:extLst>
          </p:cNvPr>
          <p:cNvSpPr>
            <a:spLocks noGrp="1"/>
          </p:cNvSpPr>
          <p:nvPr>
            <p:ph type="body" sz="quarter" idx="15" hasCustomPrompt="1"/>
          </p:nvPr>
        </p:nvSpPr>
        <p:spPr>
          <a:xfrm>
            <a:off x="695325" y="2408238"/>
            <a:ext cx="5489575" cy="3721100"/>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4" name="Picture Placeholder 3">
            <a:extLst>
              <a:ext uri="{FF2B5EF4-FFF2-40B4-BE49-F238E27FC236}">
                <a16:creationId xmlns:a16="http://schemas.microsoft.com/office/drawing/2014/main" id="{F3D0BF73-6DCB-4FB4-90CC-36B40FECCC37}"/>
              </a:ext>
            </a:extLst>
          </p:cNvPr>
          <p:cNvSpPr>
            <a:spLocks noGrp="1"/>
          </p:cNvSpPr>
          <p:nvPr>
            <p:ph type="pic" sz="quarter" idx="17" hasCustomPrompt="1"/>
          </p:nvPr>
        </p:nvSpPr>
        <p:spPr>
          <a:xfrm>
            <a:off x="6870700" y="1839494"/>
            <a:ext cx="4625975" cy="4289843"/>
          </a:xfrm>
          <a:prstGeom prst="rect">
            <a:avLst/>
          </a:prstGeom>
        </p:spPr>
        <p:txBody>
          <a:bodyPr anchor="ctr">
            <a:normAutofit/>
          </a:bodyPr>
          <a:lstStyle>
            <a:lvl1pPr marL="0" indent="0" algn="ctr">
              <a:buNone/>
              <a:defRPr sz="1800"/>
            </a:lvl1pPr>
          </a:lstStyle>
          <a:p>
            <a:r>
              <a:rPr lang="en-US" sz="1800"/>
              <a:t>I</a:t>
            </a:r>
            <a:r>
              <a:rPr lang="en-GB" sz="1800" err="1"/>
              <a:t>nsert</a:t>
            </a:r>
            <a:r>
              <a:rPr lang="en-GB" sz="1800"/>
              <a:t> image</a:t>
            </a:r>
            <a:endParaRPr lang="en-US"/>
          </a:p>
        </p:txBody>
      </p:sp>
      <p:sp>
        <p:nvSpPr>
          <p:cNvPr id="5" name="Text Placeholder 4">
            <a:extLst>
              <a:ext uri="{FF2B5EF4-FFF2-40B4-BE49-F238E27FC236}">
                <a16:creationId xmlns:a16="http://schemas.microsoft.com/office/drawing/2014/main" id="{83881573-2942-4CB3-8755-9D05BB24AB58}"/>
              </a:ext>
            </a:extLst>
          </p:cNvPr>
          <p:cNvSpPr>
            <a:spLocks noGrp="1"/>
          </p:cNvSpPr>
          <p:nvPr>
            <p:ph type="body" sz="quarter" idx="18" hasCustomPrompt="1"/>
          </p:nvPr>
        </p:nvSpPr>
        <p:spPr>
          <a:xfrm>
            <a:off x="695325" y="1839913"/>
            <a:ext cx="5489575" cy="347665"/>
          </a:xfrm>
          <a:prstGeom prst="rect">
            <a:avLst/>
          </a:prstGeom>
        </p:spPr>
        <p:txBody>
          <a:bodyPr/>
          <a:lstStyle>
            <a:lvl1pPr marL="0" indent="0">
              <a:buNone/>
              <a:defRPr sz="1600" b="1">
                <a:solidFill>
                  <a:srgbClr val="1C232D"/>
                </a:solidFill>
              </a:defRPr>
            </a:lvl1pPr>
          </a:lstStyle>
          <a:p>
            <a:pPr lvl="0"/>
            <a:r>
              <a:rPr lang="en-US"/>
              <a:t>Heading</a:t>
            </a:r>
            <a:endParaRPr lang="en-GB"/>
          </a:p>
        </p:txBody>
      </p:sp>
      <p:sp>
        <p:nvSpPr>
          <p:cNvPr id="25" name="Content Placeholder 22">
            <a:extLst>
              <a:ext uri="{FF2B5EF4-FFF2-40B4-BE49-F238E27FC236}">
                <a16:creationId xmlns:a16="http://schemas.microsoft.com/office/drawing/2014/main" id="{9A22619D-7470-46F1-BFDF-2225C9491F72}"/>
              </a:ext>
            </a:extLst>
          </p:cNvPr>
          <p:cNvSpPr>
            <a:spLocks noGrp="1"/>
          </p:cNvSpPr>
          <p:nvPr>
            <p:ph sz="quarter" idx="19"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91B83311-2E0B-40F2-9DAB-6D0C740FCB40}" type="slidenum">
              <a:rPr lang="en-GB" sz="1000" smtClean="0"/>
              <a:t>‹#›</a:t>
            </a:fld>
            <a:endParaRPr lang="en-GB"/>
          </a:p>
        </p:txBody>
      </p:sp>
      <p:sp>
        <p:nvSpPr>
          <p:cNvPr id="23" name="Oval 22">
            <a:extLst>
              <a:ext uri="{FF2B5EF4-FFF2-40B4-BE49-F238E27FC236}">
                <a16:creationId xmlns:a16="http://schemas.microsoft.com/office/drawing/2014/main" id="{97C54146-39B9-4CF5-B6AA-0614C640FBC7}"/>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DC0CA7E-BE15-4654-82B8-B7BC7B600E31}"/>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7" name="Oval 26">
            <a:extLst>
              <a:ext uri="{FF2B5EF4-FFF2-40B4-BE49-F238E27FC236}">
                <a16:creationId xmlns:a16="http://schemas.microsoft.com/office/drawing/2014/main" id="{F829C407-1838-4A62-8FCA-DD83FC46D118}"/>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BB2F77D3-AE2F-402A-ACBF-446598ED4D88}"/>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0" name="Oval 29">
            <a:extLst>
              <a:ext uri="{FF2B5EF4-FFF2-40B4-BE49-F238E27FC236}">
                <a16:creationId xmlns:a16="http://schemas.microsoft.com/office/drawing/2014/main" id="{1174498A-F532-4606-B230-B84F57DA1C2D}"/>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3D8BA13D-71EF-40FC-9CE4-448B8BE46D19}"/>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2" name="Oval 31">
            <a:extLst>
              <a:ext uri="{FF2B5EF4-FFF2-40B4-BE49-F238E27FC236}">
                <a16:creationId xmlns:a16="http://schemas.microsoft.com/office/drawing/2014/main" id="{38F2F81A-FA63-4292-B1B3-358B34DB5CAB}"/>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B38D2AFE-7301-4C1A-8610-46381ABED497}"/>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4" name="Oval 33">
            <a:extLst>
              <a:ext uri="{FF2B5EF4-FFF2-40B4-BE49-F238E27FC236}">
                <a16:creationId xmlns:a16="http://schemas.microsoft.com/office/drawing/2014/main" id="{9EA1ECC7-00D8-4E24-97B2-B839C1463A1C}"/>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D2AF1DAF-6182-4535-BA0E-FE397AD58F5B}"/>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6" name="Oval 35">
            <a:extLst>
              <a:ext uri="{FF2B5EF4-FFF2-40B4-BE49-F238E27FC236}">
                <a16:creationId xmlns:a16="http://schemas.microsoft.com/office/drawing/2014/main" id="{CEF166FC-FA84-4CCD-89FE-EDD0C7F8399E}"/>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13F0A836-D7F5-40C7-8655-65CC4D1EB79A}"/>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Oval 37">
            <a:extLst>
              <a:ext uri="{FF2B5EF4-FFF2-40B4-BE49-F238E27FC236}">
                <a16:creationId xmlns:a16="http://schemas.microsoft.com/office/drawing/2014/main" id="{A2BAA889-4353-4404-900C-4E8E83EFB6EC}"/>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84FC832F-4EA4-440A-A638-584A6F111DE5}"/>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0" name="Picture 39" descr="Text&#10;&#10;Description automatically generated">
            <a:extLst>
              <a:ext uri="{FF2B5EF4-FFF2-40B4-BE49-F238E27FC236}">
                <a16:creationId xmlns:a16="http://schemas.microsoft.com/office/drawing/2014/main" id="{25E303F5-BAD1-43FA-B98C-BD16C1D8F0B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1306383765"/>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bullets only">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6" name="Text Placeholder 25">
            <a:extLst>
              <a:ext uri="{FF2B5EF4-FFF2-40B4-BE49-F238E27FC236}">
                <a16:creationId xmlns:a16="http://schemas.microsoft.com/office/drawing/2014/main" id="{C1C6BCBE-4580-4147-A705-1D45C03959DE}"/>
              </a:ext>
            </a:extLst>
          </p:cNvPr>
          <p:cNvSpPr>
            <a:spLocks noGrp="1"/>
          </p:cNvSpPr>
          <p:nvPr>
            <p:ph type="body" sz="quarter" idx="15" hasCustomPrompt="1"/>
          </p:nvPr>
        </p:nvSpPr>
        <p:spPr>
          <a:xfrm>
            <a:off x="695326" y="1839494"/>
            <a:ext cx="10801350" cy="4289844"/>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23" name="Content Placeholder 22">
            <a:extLst>
              <a:ext uri="{FF2B5EF4-FFF2-40B4-BE49-F238E27FC236}">
                <a16:creationId xmlns:a16="http://schemas.microsoft.com/office/drawing/2014/main" id="{B2B9BAB1-D567-4E8B-825D-19A8B5FE389A}"/>
              </a:ext>
            </a:extLst>
          </p:cNvPr>
          <p:cNvSpPr>
            <a:spLocks noGrp="1"/>
          </p:cNvSpPr>
          <p:nvPr>
            <p:ph sz="quarter" idx="18"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A1FAFCA8-B6D2-48E2-92CF-D37F9FF106AE}" type="slidenum">
              <a:rPr lang="en-GB" sz="1000" smtClean="0"/>
              <a:t>‹#›</a:t>
            </a:fld>
            <a:endParaRPr lang="en-GB"/>
          </a:p>
        </p:txBody>
      </p:sp>
      <p:sp>
        <p:nvSpPr>
          <p:cNvPr id="24" name="Oval 23">
            <a:extLst>
              <a:ext uri="{FF2B5EF4-FFF2-40B4-BE49-F238E27FC236}">
                <a16:creationId xmlns:a16="http://schemas.microsoft.com/office/drawing/2014/main" id="{6CC58888-4F02-4D3A-ABAF-217DADBCD55C}"/>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F68A5B54-86F6-450B-A5AC-47D1FBDA3EC1}"/>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7" name="Oval 26">
            <a:extLst>
              <a:ext uri="{FF2B5EF4-FFF2-40B4-BE49-F238E27FC236}">
                <a16:creationId xmlns:a16="http://schemas.microsoft.com/office/drawing/2014/main" id="{85073E2D-9A03-4237-AC7B-923E98A4690C}"/>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E737F6C7-B703-4B78-B64E-0CD9F0CDDFF4}"/>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0" name="Oval 29">
            <a:extLst>
              <a:ext uri="{FF2B5EF4-FFF2-40B4-BE49-F238E27FC236}">
                <a16:creationId xmlns:a16="http://schemas.microsoft.com/office/drawing/2014/main" id="{A643405D-CC81-4CB7-9196-D49676E61254}"/>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97260636-1E7E-4C57-A04B-8A0BD7B2991D}"/>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2" name="Oval 31">
            <a:extLst>
              <a:ext uri="{FF2B5EF4-FFF2-40B4-BE49-F238E27FC236}">
                <a16:creationId xmlns:a16="http://schemas.microsoft.com/office/drawing/2014/main" id="{EF7CFFDB-A1F7-4AEF-8EA0-61530DCA1344}"/>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1F132A3E-2E5A-4925-9CFE-05E2474D21DF}"/>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4" name="Oval 33">
            <a:extLst>
              <a:ext uri="{FF2B5EF4-FFF2-40B4-BE49-F238E27FC236}">
                <a16:creationId xmlns:a16="http://schemas.microsoft.com/office/drawing/2014/main" id="{F3DEF605-773A-47C0-AD9B-90AB5AC7B321}"/>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F3B6323B-3770-4688-8BDD-E1DAE0653635}"/>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6" name="Oval 35">
            <a:extLst>
              <a:ext uri="{FF2B5EF4-FFF2-40B4-BE49-F238E27FC236}">
                <a16:creationId xmlns:a16="http://schemas.microsoft.com/office/drawing/2014/main" id="{DE0CA6CB-CB67-4D5F-BFEB-2AD8EF90E3A7}"/>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4F376372-490E-4D95-8885-B2B3362C8A36}"/>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Oval 37">
            <a:extLst>
              <a:ext uri="{FF2B5EF4-FFF2-40B4-BE49-F238E27FC236}">
                <a16:creationId xmlns:a16="http://schemas.microsoft.com/office/drawing/2014/main" id="{F80A07CD-7438-48F1-A3E5-F8B7FA32D8D4}"/>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085A8861-6EC0-4F6B-99D4-059F02B6C7C4}"/>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0" name="Picture 39" descr="Text&#10;&#10;Description automatically generated">
            <a:extLst>
              <a:ext uri="{FF2B5EF4-FFF2-40B4-BE49-F238E27FC236}">
                <a16:creationId xmlns:a16="http://schemas.microsoft.com/office/drawing/2014/main" id="{618BB592-32A0-43DB-870C-BCE92E51340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520587263"/>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bullets only">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6" name="Text Placeholder 25">
            <a:extLst>
              <a:ext uri="{FF2B5EF4-FFF2-40B4-BE49-F238E27FC236}">
                <a16:creationId xmlns:a16="http://schemas.microsoft.com/office/drawing/2014/main" id="{C1C6BCBE-4580-4147-A705-1D45C03959DE}"/>
              </a:ext>
            </a:extLst>
          </p:cNvPr>
          <p:cNvSpPr>
            <a:spLocks noGrp="1"/>
          </p:cNvSpPr>
          <p:nvPr>
            <p:ph type="body" sz="quarter" idx="15" hasCustomPrompt="1"/>
          </p:nvPr>
        </p:nvSpPr>
        <p:spPr>
          <a:xfrm>
            <a:off x="695325" y="1839494"/>
            <a:ext cx="5489575" cy="4289844"/>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23" name="Picture Placeholder 3">
            <a:extLst>
              <a:ext uri="{FF2B5EF4-FFF2-40B4-BE49-F238E27FC236}">
                <a16:creationId xmlns:a16="http://schemas.microsoft.com/office/drawing/2014/main" id="{D4D5365F-1496-4185-BB91-4358336267B0}"/>
              </a:ext>
            </a:extLst>
          </p:cNvPr>
          <p:cNvSpPr>
            <a:spLocks noGrp="1"/>
          </p:cNvSpPr>
          <p:nvPr>
            <p:ph type="pic" sz="quarter" idx="17" hasCustomPrompt="1"/>
          </p:nvPr>
        </p:nvSpPr>
        <p:spPr>
          <a:xfrm>
            <a:off x="6870700" y="1839494"/>
            <a:ext cx="4625975" cy="4289843"/>
          </a:xfrm>
          <a:prstGeom prst="rect">
            <a:avLst/>
          </a:prstGeom>
        </p:spPr>
        <p:txBody>
          <a:bodyPr anchor="ctr">
            <a:normAutofit/>
          </a:bodyPr>
          <a:lstStyle>
            <a:lvl1pPr marL="0" indent="0" algn="ctr">
              <a:buNone/>
              <a:defRPr sz="1800"/>
            </a:lvl1pPr>
          </a:lstStyle>
          <a:p>
            <a:r>
              <a:rPr lang="en-US" sz="1800"/>
              <a:t>I</a:t>
            </a:r>
            <a:r>
              <a:rPr lang="en-GB" sz="1800" err="1"/>
              <a:t>nsert</a:t>
            </a:r>
            <a:r>
              <a:rPr lang="en-GB" sz="1800"/>
              <a:t> image</a:t>
            </a:r>
            <a:endParaRPr lang="en-US"/>
          </a:p>
        </p:txBody>
      </p:sp>
      <p:sp>
        <p:nvSpPr>
          <p:cNvPr id="24" name="Content Placeholder 22">
            <a:extLst>
              <a:ext uri="{FF2B5EF4-FFF2-40B4-BE49-F238E27FC236}">
                <a16:creationId xmlns:a16="http://schemas.microsoft.com/office/drawing/2014/main" id="{6508B802-5DA4-463C-A316-28078682A057}"/>
              </a:ext>
            </a:extLst>
          </p:cNvPr>
          <p:cNvSpPr>
            <a:spLocks noGrp="1"/>
          </p:cNvSpPr>
          <p:nvPr>
            <p:ph sz="quarter" idx="18"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A1FAFCA8-B6D2-48E2-92CF-D37F9FF106AE}" type="slidenum">
              <a:rPr lang="en-GB" sz="1000" smtClean="0"/>
              <a:t>‹#›</a:t>
            </a:fld>
            <a:endParaRPr lang="en-GB"/>
          </a:p>
        </p:txBody>
      </p:sp>
      <p:sp>
        <p:nvSpPr>
          <p:cNvPr id="25" name="Oval 24">
            <a:extLst>
              <a:ext uri="{FF2B5EF4-FFF2-40B4-BE49-F238E27FC236}">
                <a16:creationId xmlns:a16="http://schemas.microsoft.com/office/drawing/2014/main" id="{040B1B44-5DB0-4B9C-98A4-EBAC05D25124}"/>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44B4666E-126C-43E6-B750-3F5E21EF143D}"/>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9" name="Oval 28">
            <a:extLst>
              <a:ext uri="{FF2B5EF4-FFF2-40B4-BE49-F238E27FC236}">
                <a16:creationId xmlns:a16="http://schemas.microsoft.com/office/drawing/2014/main" id="{477E03CB-79D0-48E9-B880-DBBEF5C8E32A}"/>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3DC96379-AF0C-4D47-B7E7-1C312017C752}"/>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1" name="Oval 30">
            <a:extLst>
              <a:ext uri="{FF2B5EF4-FFF2-40B4-BE49-F238E27FC236}">
                <a16:creationId xmlns:a16="http://schemas.microsoft.com/office/drawing/2014/main" id="{B4E7E45A-2C41-436D-A5F6-E8218641BC66}"/>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629C0699-1EA3-4E17-BE50-061F58A2B02A}"/>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3" name="Oval 32">
            <a:extLst>
              <a:ext uri="{FF2B5EF4-FFF2-40B4-BE49-F238E27FC236}">
                <a16:creationId xmlns:a16="http://schemas.microsoft.com/office/drawing/2014/main" id="{B892EC88-CAF1-421A-BA0F-80A49CA94410}"/>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AD804698-96FA-424B-B1E1-BC7B275EA748}"/>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5" name="Oval 34">
            <a:extLst>
              <a:ext uri="{FF2B5EF4-FFF2-40B4-BE49-F238E27FC236}">
                <a16:creationId xmlns:a16="http://schemas.microsoft.com/office/drawing/2014/main" id="{C0FDC915-5C68-4047-88A0-6BDD3CC5E5A7}"/>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9A2ABD3D-DDA5-450E-B426-53D1861061C9}"/>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7" name="Oval 36">
            <a:extLst>
              <a:ext uri="{FF2B5EF4-FFF2-40B4-BE49-F238E27FC236}">
                <a16:creationId xmlns:a16="http://schemas.microsoft.com/office/drawing/2014/main" id="{AB88CF4A-D26D-4942-A32A-E17452BB4ABD}"/>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FE97BCFA-D7E4-4DB5-83FD-E29F98EBA2D3}"/>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9" name="Oval 38">
            <a:extLst>
              <a:ext uri="{FF2B5EF4-FFF2-40B4-BE49-F238E27FC236}">
                <a16:creationId xmlns:a16="http://schemas.microsoft.com/office/drawing/2014/main" id="{4ED1A51C-C420-47F2-8F18-58591BCFE5FA}"/>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7F2FE95F-31D1-43BF-8D56-A184C046740B}"/>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1" name="Picture 40" descr="Text&#10;&#10;Description automatically generated">
            <a:extLst>
              <a:ext uri="{FF2B5EF4-FFF2-40B4-BE49-F238E27FC236}">
                <a16:creationId xmlns:a16="http://schemas.microsoft.com/office/drawing/2014/main" id="{2E0A0AD2-A39F-45AA-9949-977D8FEC133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2148343635"/>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aragraphs and Conten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12" name="TextBox 11">
            <a:extLst>
              <a:ext uri="{FF2B5EF4-FFF2-40B4-BE49-F238E27FC236}">
                <a16:creationId xmlns:a16="http://schemas.microsoft.com/office/drawing/2014/main" id="{3AF62EAC-B55D-476A-9E67-9BF6BAE172B4}"/>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6" name="Text Placeholder 25">
            <a:extLst>
              <a:ext uri="{FF2B5EF4-FFF2-40B4-BE49-F238E27FC236}">
                <a16:creationId xmlns:a16="http://schemas.microsoft.com/office/drawing/2014/main" id="{C1C6BCBE-4580-4147-A705-1D45C03959DE}"/>
              </a:ext>
            </a:extLst>
          </p:cNvPr>
          <p:cNvSpPr>
            <a:spLocks noGrp="1"/>
          </p:cNvSpPr>
          <p:nvPr>
            <p:ph type="body" sz="quarter" idx="15" hasCustomPrompt="1"/>
          </p:nvPr>
        </p:nvSpPr>
        <p:spPr>
          <a:xfrm>
            <a:off x="695325" y="2408238"/>
            <a:ext cx="10829925" cy="3721100"/>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4" name="Text Placeholder 3">
            <a:extLst>
              <a:ext uri="{FF2B5EF4-FFF2-40B4-BE49-F238E27FC236}">
                <a16:creationId xmlns:a16="http://schemas.microsoft.com/office/drawing/2014/main" id="{5F747CA4-8868-489F-97A4-F84A4A409A54}"/>
              </a:ext>
            </a:extLst>
          </p:cNvPr>
          <p:cNvSpPr>
            <a:spLocks noGrp="1"/>
          </p:cNvSpPr>
          <p:nvPr>
            <p:ph type="body" sz="quarter" idx="17" hasCustomPrompt="1"/>
          </p:nvPr>
        </p:nvSpPr>
        <p:spPr>
          <a:xfrm>
            <a:off x="695325" y="1495439"/>
            <a:ext cx="10812463" cy="726532"/>
          </a:xfrm>
          <a:prstGeom prst="rect">
            <a:avLst/>
          </a:prstGeom>
        </p:spPr>
        <p:txBody>
          <a:bodyPr/>
          <a:lstStyle>
            <a:lvl1pPr marL="0" indent="0">
              <a:buNone/>
              <a:defRPr sz="1600" b="1">
                <a:solidFill>
                  <a:srgbClr val="1C232D"/>
                </a:solidFill>
              </a:defRPr>
            </a:lvl1pPr>
          </a:lstStyle>
          <a:p>
            <a:pPr lvl="0"/>
            <a:r>
              <a:rPr lang="en-US" sz="1600" b="1"/>
              <a:t>Paragraph line 1</a:t>
            </a:r>
            <a:br>
              <a:rPr lang="en-GB" sz="1600" b="1"/>
            </a:br>
            <a:r>
              <a:rPr lang="en-GB" sz="1600" b="1"/>
              <a:t>Paragraph line 2</a:t>
            </a:r>
            <a:br>
              <a:rPr lang="en-GB" sz="1600" b="1"/>
            </a:br>
            <a:r>
              <a:rPr lang="en-GB" sz="1600" b="1"/>
              <a:t>Paragraph line 3 (max 3 lines)</a:t>
            </a:r>
            <a:endParaRPr lang="en-US" sz="1600" b="1"/>
          </a:p>
        </p:txBody>
      </p:sp>
      <p:sp>
        <p:nvSpPr>
          <p:cNvPr id="23" name="Content Placeholder 22">
            <a:extLst>
              <a:ext uri="{FF2B5EF4-FFF2-40B4-BE49-F238E27FC236}">
                <a16:creationId xmlns:a16="http://schemas.microsoft.com/office/drawing/2014/main" id="{E70977D5-74EB-4675-BF97-8D1BE1212F2C}"/>
              </a:ext>
            </a:extLst>
          </p:cNvPr>
          <p:cNvSpPr>
            <a:spLocks noGrp="1"/>
          </p:cNvSpPr>
          <p:nvPr>
            <p:ph sz="quarter" idx="18"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A1FAFCA8-B6D2-48E2-92CF-D37F9FF106AE}" type="slidenum">
              <a:rPr lang="en-GB" sz="1000" smtClean="0"/>
              <a:t>‹#›</a:t>
            </a:fld>
            <a:endParaRPr lang="en-GB"/>
          </a:p>
        </p:txBody>
      </p:sp>
      <p:sp>
        <p:nvSpPr>
          <p:cNvPr id="24" name="Oval 23">
            <a:extLst>
              <a:ext uri="{FF2B5EF4-FFF2-40B4-BE49-F238E27FC236}">
                <a16:creationId xmlns:a16="http://schemas.microsoft.com/office/drawing/2014/main" id="{98FDD898-AA1D-4B59-9F35-CFB172263235}"/>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3C99589E-1562-4119-9917-4031DA797A65}"/>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9AD147C8-4486-453D-9C88-17F00D758127}"/>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0" name="Oval 29">
            <a:extLst>
              <a:ext uri="{FF2B5EF4-FFF2-40B4-BE49-F238E27FC236}">
                <a16:creationId xmlns:a16="http://schemas.microsoft.com/office/drawing/2014/main" id="{CEC2E368-40D0-4189-B6F2-CB54D9C0E4D0}"/>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EB4A9D56-24D3-4963-BF49-BD7182D1C131}"/>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2" name="Oval 31">
            <a:extLst>
              <a:ext uri="{FF2B5EF4-FFF2-40B4-BE49-F238E27FC236}">
                <a16:creationId xmlns:a16="http://schemas.microsoft.com/office/drawing/2014/main" id="{31FD08A5-2F53-43D4-9823-47E0AB1D3604}"/>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9F037896-63F6-49E8-9CB5-FCB5C6FE5D4A}"/>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4" name="Oval 33">
            <a:extLst>
              <a:ext uri="{FF2B5EF4-FFF2-40B4-BE49-F238E27FC236}">
                <a16:creationId xmlns:a16="http://schemas.microsoft.com/office/drawing/2014/main" id="{47F6E10B-FC33-470B-86B2-B2A663F840A0}"/>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751E4BCE-080B-47A9-B0AE-E26312B43308}"/>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6" name="Oval 35">
            <a:extLst>
              <a:ext uri="{FF2B5EF4-FFF2-40B4-BE49-F238E27FC236}">
                <a16:creationId xmlns:a16="http://schemas.microsoft.com/office/drawing/2014/main" id="{B05E84CC-C562-488B-98DC-4330BDD85D6B}"/>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E811B54D-9662-4937-90CB-A0AF384E6C14}"/>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Oval 37">
            <a:extLst>
              <a:ext uri="{FF2B5EF4-FFF2-40B4-BE49-F238E27FC236}">
                <a16:creationId xmlns:a16="http://schemas.microsoft.com/office/drawing/2014/main" id="{75A34275-12F2-426D-93F8-645F73E09DD8}"/>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03C66A43-E533-4E8D-8A22-37F2F8358CC7}"/>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0" name="Picture 39" descr="Text&#10;&#10;Description automatically generated">
            <a:extLst>
              <a:ext uri="{FF2B5EF4-FFF2-40B4-BE49-F238E27FC236}">
                <a16:creationId xmlns:a16="http://schemas.microsoft.com/office/drawing/2014/main" id="{EE8AA04F-CB4A-49D6-AC19-2CF595D597E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4065299113"/>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guide id="4" orient="horz" pos="935"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Paragraphs and Conten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6" name="Text Placeholder 25">
            <a:extLst>
              <a:ext uri="{FF2B5EF4-FFF2-40B4-BE49-F238E27FC236}">
                <a16:creationId xmlns:a16="http://schemas.microsoft.com/office/drawing/2014/main" id="{C1C6BCBE-4580-4147-A705-1D45C03959DE}"/>
              </a:ext>
            </a:extLst>
          </p:cNvPr>
          <p:cNvSpPr>
            <a:spLocks noGrp="1"/>
          </p:cNvSpPr>
          <p:nvPr>
            <p:ph type="body" sz="quarter" idx="15" hasCustomPrompt="1"/>
          </p:nvPr>
        </p:nvSpPr>
        <p:spPr>
          <a:xfrm>
            <a:off x="695325" y="2408238"/>
            <a:ext cx="5400675" cy="3721100"/>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23" name="Picture Placeholder 3">
            <a:extLst>
              <a:ext uri="{FF2B5EF4-FFF2-40B4-BE49-F238E27FC236}">
                <a16:creationId xmlns:a16="http://schemas.microsoft.com/office/drawing/2014/main" id="{E1707B7D-FF58-43DF-B24F-2530F4D36695}"/>
              </a:ext>
            </a:extLst>
          </p:cNvPr>
          <p:cNvSpPr>
            <a:spLocks noGrp="1"/>
          </p:cNvSpPr>
          <p:nvPr>
            <p:ph type="pic" sz="quarter" idx="17" hasCustomPrompt="1"/>
          </p:nvPr>
        </p:nvSpPr>
        <p:spPr>
          <a:xfrm>
            <a:off x="6870700" y="1488456"/>
            <a:ext cx="4625975" cy="4640882"/>
          </a:xfrm>
          <a:prstGeom prst="rect">
            <a:avLst/>
          </a:prstGeom>
        </p:spPr>
        <p:txBody>
          <a:bodyPr anchor="ctr">
            <a:normAutofit/>
          </a:bodyPr>
          <a:lstStyle>
            <a:lvl1pPr marL="0" indent="0" algn="ctr">
              <a:buNone/>
              <a:defRPr sz="1800"/>
            </a:lvl1pPr>
          </a:lstStyle>
          <a:p>
            <a:r>
              <a:rPr lang="en-US" sz="1800"/>
              <a:t>I</a:t>
            </a:r>
            <a:r>
              <a:rPr lang="en-GB" sz="1800" err="1"/>
              <a:t>nsert</a:t>
            </a:r>
            <a:r>
              <a:rPr lang="en-GB" sz="1800"/>
              <a:t> image</a:t>
            </a:r>
            <a:endParaRPr lang="en-US"/>
          </a:p>
        </p:txBody>
      </p:sp>
      <p:sp>
        <p:nvSpPr>
          <p:cNvPr id="4" name="Text Placeholder 3">
            <a:extLst>
              <a:ext uri="{FF2B5EF4-FFF2-40B4-BE49-F238E27FC236}">
                <a16:creationId xmlns:a16="http://schemas.microsoft.com/office/drawing/2014/main" id="{0A9AF104-7D8E-4A32-ACC5-AA6E64EF5E46}"/>
              </a:ext>
            </a:extLst>
          </p:cNvPr>
          <p:cNvSpPr>
            <a:spLocks noGrp="1"/>
          </p:cNvSpPr>
          <p:nvPr>
            <p:ph type="body" sz="quarter" idx="18" hasCustomPrompt="1"/>
          </p:nvPr>
        </p:nvSpPr>
        <p:spPr>
          <a:xfrm>
            <a:off x="695325" y="1484313"/>
            <a:ext cx="5400675" cy="757237"/>
          </a:xfrm>
          <a:prstGeom prst="rect">
            <a:avLst/>
          </a:prstGeom>
        </p:spPr>
        <p:txBody>
          <a:bodyPr/>
          <a:lstStyle>
            <a:lvl1pPr marL="0" indent="0">
              <a:buNone/>
              <a:defRPr sz="1600" b="1">
                <a:solidFill>
                  <a:srgbClr val="1C232D"/>
                </a:solidFill>
              </a:defRPr>
            </a:lvl1pPr>
          </a:lstStyle>
          <a:p>
            <a:pPr lvl="0"/>
            <a:r>
              <a:rPr lang="en-US"/>
              <a:t>Paragraph line 1</a:t>
            </a:r>
            <a:br>
              <a:rPr lang="en-US"/>
            </a:br>
            <a:r>
              <a:rPr lang="en-US"/>
              <a:t>Paragraph line 2</a:t>
            </a:r>
            <a:br>
              <a:rPr lang="en-US"/>
            </a:br>
            <a:r>
              <a:rPr lang="en-US"/>
              <a:t>Paragraph line 3 (max 3 lines)</a:t>
            </a:r>
            <a:endParaRPr lang="en-GB"/>
          </a:p>
        </p:txBody>
      </p:sp>
      <p:sp>
        <p:nvSpPr>
          <p:cNvPr id="25" name="Content Placeholder 22">
            <a:extLst>
              <a:ext uri="{FF2B5EF4-FFF2-40B4-BE49-F238E27FC236}">
                <a16:creationId xmlns:a16="http://schemas.microsoft.com/office/drawing/2014/main" id="{2537E1CE-6809-41B2-AB85-747B30059420}"/>
              </a:ext>
            </a:extLst>
          </p:cNvPr>
          <p:cNvSpPr>
            <a:spLocks noGrp="1"/>
          </p:cNvSpPr>
          <p:nvPr>
            <p:ph sz="quarter" idx="19"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A1FAFCA8-B6D2-48E2-92CF-D37F9FF106AE}" type="slidenum">
              <a:rPr lang="en-GB" sz="1000" smtClean="0"/>
              <a:t>‹#›</a:t>
            </a:fld>
            <a:endParaRPr lang="en-GB"/>
          </a:p>
        </p:txBody>
      </p:sp>
      <p:sp>
        <p:nvSpPr>
          <p:cNvPr id="24" name="Oval 23">
            <a:extLst>
              <a:ext uri="{FF2B5EF4-FFF2-40B4-BE49-F238E27FC236}">
                <a16:creationId xmlns:a16="http://schemas.microsoft.com/office/drawing/2014/main" id="{4AF31797-B365-4DCC-A6AE-9E8997A61DC3}"/>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2256638E-2A9B-4B84-A06C-D1486BD9D771}"/>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9" name="Oval 28">
            <a:extLst>
              <a:ext uri="{FF2B5EF4-FFF2-40B4-BE49-F238E27FC236}">
                <a16:creationId xmlns:a16="http://schemas.microsoft.com/office/drawing/2014/main" id="{0D0CB509-BAC0-4F94-90E0-3B3F3EDB0E72}"/>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67540C6E-0B4F-459A-996B-7702B58C6D62}"/>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1" name="Oval 30">
            <a:extLst>
              <a:ext uri="{FF2B5EF4-FFF2-40B4-BE49-F238E27FC236}">
                <a16:creationId xmlns:a16="http://schemas.microsoft.com/office/drawing/2014/main" id="{BADC500B-5096-4C99-8B58-F5DA6DAAB3C5}"/>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8AE87805-BFC6-49E8-A57B-1FD1048F7442}"/>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3" name="Oval 32">
            <a:extLst>
              <a:ext uri="{FF2B5EF4-FFF2-40B4-BE49-F238E27FC236}">
                <a16:creationId xmlns:a16="http://schemas.microsoft.com/office/drawing/2014/main" id="{3EC9E524-175B-475B-BEB2-BC5EDCD832D3}"/>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78B4D817-A6C7-4EC4-89D2-58938EF9CEE1}"/>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5" name="Oval 34">
            <a:extLst>
              <a:ext uri="{FF2B5EF4-FFF2-40B4-BE49-F238E27FC236}">
                <a16:creationId xmlns:a16="http://schemas.microsoft.com/office/drawing/2014/main" id="{5A03174E-7837-49E7-8125-EC16A4BDCECD}"/>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544DA3BB-B0A2-4B71-AE8A-437A8D0E55BB}"/>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7" name="Oval 36">
            <a:extLst>
              <a:ext uri="{FF2B5EF4-FFF2-40B4-BE49-F238E27FC236}">
                <a16:creationId xmlns:a16="http://schemas.microsoft.com/office/drawing/2014/main" id="{BB86AFEB-2050-4104-8BEA-45909A67C89F}"/>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6F493008-B20D-458F-AD87-A8260314E327}"/>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9" name="Oval 38">
            <a:extLst>
              <a:ext uri="{FF2B5EF4-FFF2-40B4-BE49-F238E27FC236}">
                <a16:creationId xmlns:a16="http://schemas.microsoft.com/office/drawing/2014/main" id="{F341D413-109F-4D30-AC03-81A18FF51D8B}"/>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C3F9FC52-16B2-42CF-AE35-801EE8AA21BD}"/>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1" name="Picture 40" descr="Text&#10;&#10;Description automatically generated">
            <a:extLst>
              <a:ext uri="{FF2B5EF4-FFF2-40B4-BE49-F238E27FC236}">
                <a16:creationId xmlns:a16="http://schemas.microsoft.com/office/drawing/2014/main" id="{A31BFBAF-71A0-43FA-A1FA-A1D9BCF9966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755737843"/>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guide id="4" orient="horz" pos="935" userDrawn="1">
          <p15:clr>
            <a:srgbClr val="FBAE40"/>
          </p15:clr>
        </p15:guide>
        <p15:guide id="5" orient="horz" pos="141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paragraphs and char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4" name="Chart Placeholder 3">
            <a:extLst>
              <a:ext uri="{FF2B5EF4-FFF2-40B4-BE49-F238E27FC236}">
                <a16:creationId xmlns:a16="http://schemas.microsoft.com/office/drawing/2014/main" id="{A5613987-7297-463F-8287-C6AA1879A96B}"/>
              </a:ext>
            </a:extLst>
          </p:cNvPr>
          <p:cNvSpPr>
            <a:spLocks noGrp="1"/>
          </p:cNvSpPr>
          <p:nvPr>
            <p:ph type="chart" sz="quarter" idx="17" hasCustomPrompt="1"/>
          </p:nvPr>
        </p:nvSpPr>
        <p:spPr>
          <a:xfrm>
            <a:off x="695325" y="2408989"/>
            <a:ext cx="10801350" cy="3720350"/>
          </a:xfrm>
          <a:prstGeom prst="rect">
            <a:avLst/>
          </a:prstGeom>
        </p:spPr>
        <p:txBody>
          <a:bodyPr anchor="ctr">
            <a:normAutofit/>
          </a:bodyPr>
          <a:lstStyle>
            <a:lvl1pPr marL="0" indent="0" algn="ctr">
              <a:buNone/>
              <a:defRPr sz="1800"/>
            </a:lvl1pPr>
          </a:lstStyle>
          <a:p>
            <a:r>
              <a:rPr lang="en-US" sz="1800"/>
              <a:t>Insert chart</a:t>
            </a:r>
            <a:endParaRPr lang="en-GB"/>
          </a:p>
        </p:txBody>
      </p:sp>
      <p:sp>
        <p:nvSpPr>
          <p:cNvPr id="5" name="Text Placeholder 4">
            <a:extLst>
              <a:ext uri="{FF2B5EF4-FFF2-40B4-BE49-F238E27FC236}">
                <a16:creationId xmlns:a16="http://schemas.microsoft.com/office/drawing/2014/main" id="{E755B97D-180B-4A7A-9928-7D3CDA75F53F}"/>
              </a:ext>
            </a:extLst>
          </p:cNvPr>
          <p:cNvSpPr>
            <a:spLocks noGrp="1"/>
          </p:cNvSpPr>
          <p:nvPr>
            <p:ph type="body" sz="quarter" idx="18" hasCustomPrompt="1"/>
          </p:nvPr>
        </p:nvSpPr>
        <p:spPr>
          <a:xfrm>
            <a:off x="695325" y="1484313"/>
            <a:ext cx="10801350" cy="757237"/>
          </a:xfrm>
          <a:prstGeom prst="rect">
            <a:avLst/>
          </a:prstGeom>
        </p:spPr>
        <p:txBody>
          <a:bodyPr/>
          <a:lstStyle>
            <a:lvl1pPr marL="0" indent="0">
              <a:buNone/>
              <a:defRPr sz="1600" b="1">
                <a:solidFill>
                  <a:srgbClr val="1C232D"/>
                </a:solidFill>
              </a:defRPr>
            </a:lvl1pPr>
          </a:lstStyle>
          <a:p>
            <a:pPr lvl="0"/>
            <a:r>
              <a:rPr lang="en-US"/>
              <a:t>Paragraph line 1</a:t>
            </a:r>
            <a:br>
              <a:rPr lang="en-US"/>
            </a:br>
            <a:r>
              <a:rPr lang="en-US"/>
              <a:t>Paragraph line 2</a:t>
            </a:r>
            <a:br>
              <a:rPr lang="en-US"/>
            </a:br>
            <a:r>
              <a:rPr lang="en-US"/>
              <a:t>Paragraph line 3 (max 3 lines)</a:t>
            </a:r>
            <a:endParaRPr lang="en-GB"/>
          </a:p>
        </p:txBody>
      </p:sp>
      <p:sp>
        <p:nvSpPr>
          <p:cNvPr id="23" name="Content Placeholder 22">
            <a:extLst>
              <a:ext uri="{FF2B5EF4-FFF2-40B4-BE49-F238E27FC236}">
                <a16:creationId xmlns:a16="http://schemas.microsoft.com/office/drawing/2014/main" id="{85ADD414-F556-4022-B3C5-CD7E06E77A53}"/>
              </a:ext>
            </a:extLst>
          </p:cNvPr>
          <p:cNvSpPr>
            <a:spLocks noGrp="1"/>
          </p:cNvSpPr>
          <p:nvPr>
            <p:ph sz="quarter" idx="19"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A1FAFCA8-B6D2-48E2-92CF-D37F9FF106AE}" type="slidenum">
              <a:rPr lang="en-GB" sz="1000" smtClean="0"/>
              <a:t>‹#›</a:t>
            </a:fld>
            <a:endParaRPr lang="en-GB"/>
          </a:p>
        </p:txBody>
      </p:sp>
      <p:sp>
        <p:nvSpPr>
          <p:cNvPr id="24" name="Oval 23">
            <a:extLst>
              <a:ext uri="{FF2B5EF4-FFF2-40B4-BE49-F238E27FC236}">
                <a16:creationId xmlns:a16="http://schemas.microsoft.com/office/drawing/2014/main" id="{A0A9B163-E3DE-4593-9B38-59E30DDB5F68}"/>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82AA43C3-8AD9-4DD7-9D68-481875D2D15F}"/>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6" name="Oval 25">
            <a:extLst>
              <a:ext uri="{FF2B5EF4-FFF2-40B4-BE49-F238E27FC236}">
                <a16:creationId xmlns:a16="http://schemas.microsoft.com/office/drawing/2014/main" id="{755BAC73-7D7D-46C6-8E43-A4D33263BADB}"/>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F5ADAC5-61D4-4506-A0ED-B75266F0BC36}"/>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29" name="Oval 28">
            <a:extLst>
              <a:ext uri="{FF2B5EF4-FFF2-40B4-BE49-F238E27FC236}">
                <a16:creationId xmlns:a16="http://schemas.microsoft.com/office/drawing/2014/main" id="{D2AE00AB-ED95-4783-9A95-35744CE59D29}"/>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02019009-4B8B-451E-90C8-239EDF81A1C1}"/>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1" name="Oval 30">
            <a:extLst>
              <a:ext uri="{FF2B5EF4-FFF2-40B4-BE49-F238E27FC236}">
                <a16:creationId xmlns:a16="http://schemas.microsoft.com/office/drawing/2014/main" id="{750B5245-1F9B-4466-B76B-7C2864B115C7}"/>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F8879B96-9241-4C85-AF9D-101755D4AC0E}"/>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3" name="Oval 32">
            <a:extLst>
              <a:ext uri="{FF2B5EF4-FFF2-40B4-BE49-F238E27FC236}">
                <a16:creationId xmlns:a16="http://schemas.microsoft.com/office/drawing/2014/main" id="{A9618725-6486-4173-BCB3-92FE1D1CF2B3}"/>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EAFEA2FE-D174-4809-BC78-9DA2834C815D}"/>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5" name="Oval 34">
            <a:extLst>
              <a:ext uri="{FF2B5EF4-FFF2-40B4-BE49-F238E27FC236}">
                <a16:creationId xmlns:a16="http://schemas.microsoft.com/office/drawing/2014/main" id="{FAFC691C-89EA-4D74-9AC3-ACDC4351A6BC}"/>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58456CB4-0E72-4235-9EB5-BFA8FCB5D959}"/>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7" name="Oval 36">
            <a:extLst>
              <a:ext uri="{FF2B5EF4-FFF2-40B4-BE49-F238E27FC236}">
                <a16:creationId xmlns:a16="http://schemas.microsoft.com/office/drawing/2014/main" id="{747DD2AB-F759-47CC-A33E-D041874E061A}"/>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A1603739-3A5B-41BB-9EED-0B0586E7BD13}"/>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39" name="Picture 38" descr="Text&#10;&#10;Description automatically generated">
            <a:extLst>
              <a:ext uri="{FF2B5EF4-FFF2-40B4-BE49-F238E27FC236}">
                <a16:creationId xmlns:a16="http://schemas.microsoft.com/office/drawing/2014/main" id="{3CC38EA2-CBBD-4C8B-9E7D-A784004491D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3335746454"/>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guide id="4" orient="horz" pos="935" userDrawn="1">
          <p15:clr>
            <a:srgbClr val="FBAE40"/>
          </p15:clr>
        </p15:guide>
        <p15:guide id="5" orient="horz" pos="141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itle, paragraphs and chart">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4" name="Chart Placeholder 3">
            <a:extLst>
              <a:ext uri="{FF2B5EF4-FFF2-40B4-BE49-F238E27FC236}">
                <a16:creationId xmlns:a16="http://schemas.microsoft.com/office/drawing/2014/main" id="{A5613987-7297-463F-8287-C6AA1879A96B}"/>
              </a:ext>
            </a:extLst>
          </p:cNvPr>
          <p:cNvSpPr>
            <a:spLocks noGrp="1"/>
          </p:cNvSpPr>
          <p:nvPr>
            <p:ph type="chart" sz="quarter" idx="17" hasCustomPrompt="1"/>
          </p:nvPr>
        </p:nvSpPr>
        <p:spPr>
          <a:xfrm>
            <a:off x="6521783" y="2408989"/>
            <a:ext cx="4974891" cy="3720350"/>
          </a:xfrm>
          <a:prstGeom prst="rect">
            <a:avLst/>
          </a:prstGeom>
        </p:spPr>
        <p:txBody>
          <a:bodyPr anchor="ctr">
            <a:normAutofit/>
          </a:bodyPr>
          <a:lstStyle>
            <a:lvl1pPr marL="0" indent="0" algn="ctr">
              <a:buNone/>
              <a:defRPr sz="1800"/>
            </a:lvl1pPr>
          </a:lstStyle>
          <a:p>
            <a:r>
              <a:rPr lang="en-US" sz="1800"/>
              <a:t>Insert chart</a:t>
            </a:r>
            <a:endParaRPr lang="en-GB"/>
          </a:p>
        </p:txBody>
      </p:sp>
      <p:sp>
        <p:nvSpPr>
          <p:cNvPr id="23" name="Text Placeholder 25">
            <a:extLst>
              <a:ext uri="{FF2B5EF4-FFF2-40B4-BE49-F238E27FC236}">
                <a16:creationId xmlns:a16="http://schemas.microsoft.com/office/drawing/2014/main" id="{2E4524E5-6627-47D3-A6E7-237A9D75C13A}"/>
              </a:ext>
            </a:extLst>
          </p:cNvPr>
          <p:cNvSpPr>
            <a:spLocks noGrp="1"/>
          </p:cNvSpPr>
          <p:nvPr>
            <p:ph type="body" sz="quarter" idx="15" hasCustomPrompt="1"/>
          </p:nvPr>
        </p:nvSpPr>
        <p:spPr>
          <a:xfrm>
            <a:off x="695325" y="2408238"/>
            <a:ext cx="5489575" cy="3721100"/>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8EDCBF-21F5-40BC-A5FC-987038D050B5}"/>
              </a:ext>
            </a:extLst>
          </p:cNvPr>
          <p:cNvSpPr>
            <a:spLocks noGrp="1"/>
          </p:cNvSpPr>
          <p:nvPr>
            <p:ph type="body" sz="quarter" idx="18" hasCustomPrompt="1"/>
          </p:nvPr>
        </p:nvSpPr>
        <p:spPr>
          <a:xfrm>
            <a:off x="695325" y="1492859"/>
            <a:ext cx="10801349" cy="748691"/>
          </a:xfrm>
          <a:prstGeom prst="rect">
            <a:avLst/>
          </a:prstGeom>
        </p:spPr>
        <p:txBody>
          <a:bodyPr/>
          <a:lstStyle>
            <a:lvl1pPr marL="0" indent="0">
              <a:buNone/>
              <a:defRPr sz="1600" b="1">
                <a:solidFill>
                  <a:srgbClr val="1C232D"/>
                </a:solidFill>
              </a:defRPr>
            </a:lvl1pPr>
          </a:lstStyle>
          <a:p>
            <a:pPr lvl="0"/>
            <a:r>
              <a:rPr lang="en-US"/>
              <a:t>Paragraph line 1</a:t>
            </a:r>
            <a:br>
              <a:rPr lang="en-US"/>
            </a:br>
            <a:r>
              <a:rPr lang="en-US"/>
              <a:t>Paragraph line 2</a:t>
            </a:r>
            <a:br>
              <a:rPr lang="en-US"/>
            </a:br>
            <a:r>
              <a:rPr lang="en-US"/>
              <a:t>Paragraph line 3 (max 3 lines)</a:t>
            </a:r>
            <a:endParaRPr lang="en-GB"/>
          </a:p>
        </p:txBody>
      </p:sp>
      <p:sp>
        <p:nvSpPr>
          <p:cNvPr id="24" name="Oval 23">
            <a:extLst>
              <a:ext uri="{FF2B5EF4-FFF2-40B4-BE49-F238E27FC236}">
                <a16:creationId xmlns:a16="http://schemas.microsoft.com/office/drawing/2014/main" id="{8A98E37D-D67B-4C1C-9683-7710FD1B794C}"/>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91463206-6723-4CA5-818D-0D3BE19765DF}"/>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6" name="Oval 25">
            <a:extLst>
              <a:ext uri="{FF2B5EF4-FFF2-40B4-BE49-F238E27FC236}">
                <a16:creationId xmlns:a16="http://schemas.microsoft.com/office/drawing/2014/main" id="{277E1DEE-D1BE-4B4B-811C-42193E738EC4}"/>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3B1384DC-79F8-429E-ADFC-87A2C6013BE1}"/>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29" name="Oval 28">
            <a:extLst>
              <a:ext uri="{FF2B5EF4-FFF2-40B4-BE49-F238E27FC236}">
                <a16:creationId xmlns:a16="http://schemas.microsoft.com/office/drawing/2014/main" id="{93A954E7-81CE-4DD9-99F3-3E0FBABE1A8E}"/>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0544D509-039A-4F40-91B4-C376D240FD25}"/>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1" name="Oval 30">
            <a:extLst>
              <a:ext uri="{FF2B5EF4-FFF2-40B4-BE49-F238E27FC236}">
                <a16:creationId xmlns:a16="http://schemas.microsoft.com/office/drawing/2014/main" id="{75478A80-4AD6-4DAD-90CD-234021BAAE65}"/>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E766EE0C-377A-47E5-A155-B5A947D64A79}"/>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3" name="Oval 32">
            <a:extLst>
              <a:ext uri="{FF2B5EF4-FFF2-40B4-BE49-F238E27FC236}">
                <a16:creationId xmlns:a16="http://schemas.microsoft.com/office/drawing/2014/main" id="{9C94E8C8-1AAF-418D-8225-8061828D211C}"/>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B36DE3A3-1BAC-4E82-B4AB-2FAE400D7D3C}"/>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5" name="Oval 34">
            <a:extLst>
              <a:ext uri="{FF2B5EF4-FFF2-40B4-BE49-F238E27FC236}">
                <a16:creationId xmlns:a16="http://schemas.microsoft.com/office/drawing/2014/main" id="{DEF45A5C-D97D-4A63-A1B2-9D55E300CB9E}"/>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F60FD869-E632-479B-B4F1-F918AF8D2C64}"/>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7" name="Oval 36">
            <a:extLst>
              <a:ext uri="{FF2B5EF4-FFF2-40B4-BE49-F238E27FC236}">
                <a16:creationId xmlns:a16="http://schemas.microsoft.com/office/drawing/2014/main" id="{B75DB61E-E38E-4805-9426-931522A64BA5}"/>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111A19C7-6C81-44D4-AACB-634DEDF896BD}"/>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39" name="Picture 38" descr="Text&#10;&#10;Description automatically generated">
            <a:extLst>
              <a:ext uri="{FF2B5EF4-FFF2-40B4-BE49-F238E27FC236}">
                <a16:creationId xmlns:a16="http://schemas.microsoft.com/office/drawing/2014/main" id="{492D9C02-9A5F-4566-81D3-78A730410A3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4116379914"/>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guide id="4" orient="horz" pos="1412" userDrawn="1">
          <p15:clr>
            <a:srgbClr val="FBAE40"/>
          </p15:clr>
        </p15:guide>
        <p15:guide id="5" orient="horz" pos="935"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itle, paragraphs and chart">
    <p:spTree>
      <p:nvGrpSpPr>
        <p:cNvPr id="1" name=""/>
        <p:cNvGrpSpPr/>
        <p:nvPr/>
      </p:nvGrpSpPr>
      <p:grpSpPr>
        <a:xfrm>
          <a:off x="0" y="0"/>
          <a:ext cx="0" cy="0"/>
          <a:chOff x="0" y="0"/>
          <a:chExt cx="0" cy="0"/>
        </a:xfrm>
      </p:grpSpPr>
      <p:sp>
        <p:nvSpPr>
          <p:cNvPr id="5" name="Table Placeholder 4">
            <a:extLst>
              <a:ext uri="{FF2B5EF4-FFF2-40B4-BE49-F238E27FC236}">
                <a16:creationId xmlns:a16="http://schemas.microsoft.com/office/drawing/2014/main" id="{D09CE735-A2D7-4193-A83D-45269418BB1B}"/>
              </a:ext>
            </a:extLst>
          </p:cNvPr>
          <p:cNvSpPr>
            <a:spLocks noGrp="1"/>
          </p:cNvSpPr>
          <p:nvPr>
            <p:ph type="tbl" sz="quarter" idx="18" hasCustomPrompt="1"/>
          </p:nvPr>
        </p:nvSpPr>
        <p:spPr>
          <a:xfrm>
            <a:off x="695325" y="2408238"/>
            <a:ext cx="10801350" cy="3721100"/>
          </a:xfrm>
          <a:prstGeom prst="rect">
            <a:avLst/>
          </a:prstGeom>
        </p:spPr>
        <p:txBody>
          <a:bodyPr anchor="ctr">
            <a:normAutofit/>
          </a:bodyPr>
          <a:lstStyle>
            <a:lvl1pPr marL="0" indent="0" algn="ctr">
              <a:buNone/>
              <a:defRPr sz="1800">
                <a:solidFill>
                  <a:srgbClr val="1C232D"/>
                </a:solidFill>
              </a:defRPr>
            </a:lvl1pPr>
          </a:lstStyle>
          <a:p>
            <a:r>
              <a:rPr lang="en-US"/>
              <a:t>Insert table</a:t>
            </a:r>
            <a:endParaRPr lang="en-GB"/>
          </a:p>
        </p:txBody>
      </p:sp>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4" name="Text Placeholder 3">
            <a:extLst>
              <a:ext uri="{FF2B5EF4-FFF2-40B4-BE49-F238E27FC236}">
                <a16:creationId xmlns:a16="http://schemas.microsoft.com/office/drawing/2014/main" id="{AFDC268D-E4DC-40E0-9C24-947A5EC548AD}"/>
              </a:ext>
            </a:extLst>
          </p:cNvPr>
          <p:cNvSpPr>
            <a:spLocks noGrp="1"/>
          </p:cNvSpPr>
          <p:nvPr>
            <p:ph type="body" sz="quarter" idx="19" hasCustomPrompt="1"/>
          </p:nvPr>
        </p:nvSpPr>
        <p:spPr>
          <a:xfrm>
            <a:off x="695325" y="1484313"/>
            <a:ext cx="10801350" cy="757237"/>
          </a:xfrm>
          <a:prstGeom prst="rect">
            <a:avLst/>
          </a:prstGeom>
        </p:spPr>
        <p:txBody>
          <a:bodyPr/>
          <a:lstStyle>
            <a:lvl1pPr marL="0" indent="0">
              <a:buNone/>
              <a:defRPr sz="1600" b="1">
                <a:solidFill>
                  <a:srgbClr val="1C232D"/>
                </a:solidFill>
              </a:defRPr>
            </a:lvl1pPr>
          </a:lstStyle>
          <a:p>
            <a:pPr lvl="0"/>
            <a:r>
              <a:rPr lang="en-US"/>
              <a:t>Paragraph line 1</a:t>
            </a:r>
            <a:br>
              <a:rPr lang="en-US"/>
            </a:br>
            <a:r>
              <a:rPr lang="en-US"/>
              <a:t>Paragraph line 2</a:t>
            </a:r>
            <a:br>
              <a:rPr lang="en-US"/>
            </a:br>
            <a:r>
              <a:rPr lang="en-US"/>
              <a:t>Paragraph line 3 (max 3 lines)</a:t>
            </a:r>
            <a:endParaRPr lang="en-GB"/>
          </a:p>
        </p:txBody>
      </p:sp>
      <p:sp>
        <p:nvSpPr>
          <p:cNvPr id="23" name="Oval 22">
            <a:extLst>
              <a:ext uri="{FF2B5EF4-FFF2-40B4-BE49-F238E27FC236}">
                <a16:creationId xmlns:a16="http://schemas.microsoft.com/office/drawing/2014/main" id="{4D998917-31F0-4300-9F69-35D529DAEE8F}"/>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92C52C82-7CD0-4F38-BECC-CC5C5C423045}"/>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5" name="Oval 24">
            <a:extLst>
              <a:ext uri="{FF2B5EF4-FFF2-40B4-BE49-F238E27FC236}">
                <a16:creationId xmlns:a16="http://schemas.microsoft.com/office/drawing/2014/main" id="{1827C1B2-7564-46BE-87CB-43FC18466A93}"/>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B094C455-562C-4F12-A183-E6D29C55AB4B}"/>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27" name="Oval 26">
            <a:extLst>
              <a:ext uri="{FF2B5EF4-FFF2-40B4-BE49-F238E27FC236}">
                <a16:creationId xmlns:a16="http://schemas.microsoft.com/office/drawing/2014/main" id="{E5FE8538-E66A-482E-B0B1-EE7D2CED4F05}"/>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4C9F9B35-E2D0-47FE-AD3F-31A13BF21770}"/>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0" name="Oval 29">
            <a:extLst>
              <a:ext uri="{FF2B5EF4-FFF2-40B4-BE49-F238E27FC236}">
                <a16:creationId xmlns:a16="http://schemas.microsoft.com/office/drawing/2014/main" id="{860E2EDA-2A26-44D0-8144-6029A7BCC000}"/>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D921EC8A-6F93-43D0-B956-12645B50557F}"/>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2" name="Oval 31">
            <a:extLst>
              <a:ext uri="{FF2B5EF4-FFF2-40B4-BE49-F238E27FC236}">
                <a16:creationId xmlns:a16="http://schemas.microsoft.com/office/drawing/2014/main" id="{EF4B05EF-C3F3-4929-AB16-1AF98E0F703C}"/>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DFC53710-0993-428E-8737-47AFF6133D7D}"/>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4" name="Oval 33">
            <a:extLst>
              <a:ext uri="{FF2B5EF4-FFF2-40B4-BE49-F238E27FC236}">
                <a16:creationId xmlns:a16="http://schemas.microsoft.com/office/drawing/2014/main" id="{E19E190E-E2CC-485F-9E3E-04CA27CAC428}"/>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CC19611B-DFF3-45F8-B190-7019FF9E5C54}"/>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6" name="Oval 35">
            <a:extLst>
              <a:ext uri="{FF2B5EF4-FFF2-40B4-BE49-F238E27FC236}">
                <a16:creationId xmlns:a16="http://schemas.microsoft.com/office/drawing/2014/main" id="{E790E7B2-E03A-4C24-8D8D-E20AD3C60A9A}"/>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98CBF3B2-35A5-4C81-A79B-19970170FD75}"/>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38" name="Picture 37" descr="Text&#10;&#10;Description automatically generated">
            <a:extLst>
              <a:ext uri="{FF2B5EF4-FFF2-40B4-BE49-F238E27FC236}">
                <a16:creationId xmlns:a16="http://schemas.microsoft.com/office/drawing/2014/main" id="{FE458AA4-48CF-4CF9-953C-076EE0C4CC8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3675398756"/>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61">
          <p15:clr>
            <a:srgbClr val="FBAE40"/>
          </p15:clr>
        </p15:guide>
        <p15:guide id="4" orient="horz" pos="935" userDrawn="1">
          <p15:clr>
            <a:srgbClr val="FBAE40"/>
          </p15:clr>
        </p15:guide>
        <p15:guide id="5" orient="horz" pos="141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Title, paragraphs and chart">
    <p:spTree>
      <p:nvGrpSpPr>
        <p:cNvPr id="1" name=""/>
        <p:cNvGrpSpPr/>
        <p:nvPr/>
      </p:nvGrpSpPr>
      <p:grpSpPr>
        <a:xfrm>
          <a:off x="0" y="0"/>
          <a:ext cx="0" cy="0"/>
          <a:chOff x="0" y="0"/>
          <a:chExt cx="0" cy="0"/>
        </a:xfrm>
      </p:grpSpPr>
      <p:sp>
        <p:nvSpPr>
          <p:cNvPr id="5" name="Table Placeholder 4">
            <a:extLst>
              <a:ext uri="{FF2B5EF4-FFF2-40B4-BE49-F238E27FC236}">
                <a16:creationId xmlns:a16="http://schemas.microsoft.com/office/drawing/2014/main" id="{5563DF92-82B4-4921-A13E-91605C9523BC}"/>
              </a:ext>
            </a:extLst>
          </p:cNvPr>
          <p:cNvSpPr>
            <a:spLocks noGrp="1"/>
          </p:cNvSpPr>
          <p:nvPr>
            <p:ph type="tbl" sz="quarter" idx="18" hasCustomPrompt="1"/>
          </p:nvPr>
        </p:nvSpPr>
        <p:spPr>
          <a:xfrm>
            <a:off x="6508750" y="2408238"/>
            <a:ext cx="4987925" cy="3757612"/>
          </a:xfrm>
          <a:prstGeom prst="rect">
            <a:avLst/>
          </a:prstGeom>
        </p:spPr>
        <p:txBody>
          <a:bodyPr anchor="ctr">
            <a:normAutofit/>
          </a:bodyPr>
          <a:lstStyle>
            <a:lvl1pPr marL="0" indent="0" algn="ctr">
              <a:buNone/>
              <a:defRPr sz="1800"/>
            </a:lvl1pPr>
          </a:lstStyle>
          <a:p>
            <a:r>
              <a:rPr lang="en-US" sz="1800"/>
              <a:t>Insert table</a:t>
            </a:r>
            <a:endParaRPr lang="en-GB"/>
          </a:p>
        </p:txBody>
      </p:sp>
      <p:cxnSp>
        <p:nvCxnSpPr>
          <p:cNvPr id="9" name="Straight Connector 8">
            <a:extLst>
              <a:ext uri="{FF2B5EF4-FFF2-40B4-BE49-F238E27FC236}">
                <a16:creationId xmlns:a16="http://schemas.microsoft.com/office/drawing/2014/main" id="{49BADAF9-A5FE-470A-802C-1A16B532F96D}"/>
              </a:ext>
            </a:extLst>
          </p:cNvPr>
          <p:cNvCxnSpPr>
            <a:cxnSpLocks/>
          </p:cNvCxnSpPr>
          <p:nvPr userDrawn="1"/>
        </p:nvCxnSpPr>
        <p:spPr>
          <a:xfrm flipV="1">
            <a:off x="695325" y="1176417"/>
            <a:ext cx="10818818" cy="5142"/>
          </a:xfrm>
          <a:prstGeom prst="line">
            <a:avLst/>
          </a:prstGeom>
          <a:ln>
            <a:solidFill>
              <a:srgbClr val="2DB7B0"/>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CDCBB8C9-60FC-4858-9F27-9F5C68A7D4F0}"/>
              </a:ext>
            </a:extLst>
          </p:cNvPr>
          <p:cNvSpPr>
            <a:spLocks noGrp="1"/>
          </p:cNvSpPr>
          <p:nvPr>
            <p:ph type="body" sz="quarter" idx="13" hasCustomPrompt="1"/>
          </p:nvPr>
        </p:nvSpPr>
        <p:spPr>
          <a:xfrm>
            <a:off x="695325" y="571717"/>
            <a:ext cx="8474075" cy="525462"/>
          </a:xfrm>
          <a:prstGeom prst="rect">
            <a:avLst/>
          </a:prstGeom>
        </p:spPr>
        <p:txBody>
          <a:bodyPr>
            <a:noAutofit/>
          </a:bodyPr>
          <a:lstStyle>
            <a:lvl1pPr marL="0" indent="0">
              <a:buNone/>
              <a:defRPr sz="3600">
                <a:solidFill>
                  <a:srgbClr val="1C232D"/>
                </a:solidFill>
              </a:defRPr>
            </a:lvl1pPr>
          </a:lstStyle>
          <a:p>
            <a:pPr lvl="0"/>
            <a:r>
              <a:rPr lang="en-US"/>
              <a:t>Slide title</a:t>
            </a:r>
            <a:endParaRPr lang="en-GB"/>
          </a:p>
        </p:txBody>
      </p:sp>
      <p:sp>
        <p:nvSpPr>
          <p:cNvPr id="28" name="Text Placeholder 27">
            <a:extLst>
              <a:ext uri="{FF2B5EF4-FFF2-40B4-BE49-F238E27FC236}">
                <a16:creationId xmlns:a16="http://schemas.microsoft.com/office/drawing/2014/main" id="{1EE1899E-4EA7-4B01-B04F-82FF873EFABC}"/>
              </a:ext>
            </a:extLst>
          </p:cNvPr>
          <p:cNvSpPr>
            <a:spLocks noGrp="1"/>
          </p:cNvSpPr>
          <p:nvPr>
            <p:ph type="body" sz="quarter" idx="16" hasCustomPrompt="1"/>
          </p:nvPr>
        </p:nvSpPr>
        <p:spPr>
          <a:xfrm>
            <a:off x="695325" y="6520613"/>
            <a:ext cx="5489575" cy="200861"/>
          </a:xfrm>
          <a:prstGeom prst="rect">
            <a:avLst/>
          </a:prstGeom>
        </p:spPr>
        <p:txBody>
          <a:bodyPr>
            <a:noAutofit/>
          </a:bodyPr>
          <a:lstStyle>
            <a:lvl1pPr marL="0" indent="0">
              <a:buNone/>
              <a:defRPr sz="1000">
                <a:solidFill>
                  <a:srgbClr val="595959"/>
                </a:solidFill>
              </a:defRPr>
            </a:lvl1pPr>
          </a:lstStyle>
          <a:p>
            <a:pPr lvl="0"/>
            <a:r>
              <a:rPr lang="en-US"/>
              <a:t>Footnotes</a:t>
            </a:r>
            <a:endParaRPr lang="en-GB"/>
          </a:p>
        </p:txBody>
      </p:sp>
      <p:sp>
        <p:nvSpPr>
          <p:cNvPr id="23" name="Text Placeholder 25">
            <a:extLst>
              <a:ext uri="{FF2B5EF4-FFF2-40B4-BE49-F238E27FC236}">
                <a16:creationId xmlns:a16="http://schemas.microsoft.com/office/drawing/2014/main" id="{2E4524E5-6627-47D3-A6E7-237A9D75C13A}"/>
              </a:ext>
            </a:extLst>
          </p:cNvPr>
          <p:cNvSpPr>
            <a:spLocks noGrp="1"/>
          </p:cNvSpPr>
          <p:nvPr>
            <p:ph type="body" sz="quarter" idx="15" hasCustomPrompt="1"/>
          </p:nvPr>
        </p:nvSpPr>
        <p:spPr>
          <a:xfrm>
            <a:off x="695325" y="2408238"/>
            <a:ext cx="5489575" cy="3757612"/>
          </a:xfrm>
          <a:prstGeom prst="rect">
            <a:avLst/>
          </a:prstGeom>
        </p:spPr>
        <p:txBody>
          <a:bodyPr>
            <a:normAutofit/>
          </a:bodyPr>
          <a:lstStyle>
            <a:lvl1pPr>
              <a:buClr>
                <a:srgbClr val="2DB7B0"/>
              </a:buClr>
              <a:defRPr sz="1600">
                <a:solidFill>
                  <a:srgbClr val="1C232D"/>
                </a:solidFill>
              </a:defRPr>
            </a:lvl1pPr>
            <a:lvl2pPr>
              <a:buClr>
                <a:srgbClr val="2DB7B0"/>
              </a:buClr>
              <a:defRPr sz="1600">
                <a:solidFill>
                  <a:srgbClr val="1C232D"/>
                </a:solidFill>
              </a:defRPr>
            </a:lvl2pPr>
            <a:lvl3pPr>
              <a:buClr>
                <a:srgbClr val="2DB7B0"/>
              </a:buClr>
              <a:defRPr sz="1600">
                <a:solidFill>
                  <a:srgbClr val="1C232D"/>
                </a:solidFill>
              </a:defRPr>
            </a:lvl3pPr>
            <a:lvl4pPr>
              <a:buClr>
                <a:srgbClr val="2DB7B0"/>
              </a:buClr>
              <a:defRPr sz="1600">
                <a:solidFill>
                  <a:srgbClr val="1C232D"/>
                </a:solidFill>
              </a:defRPr>
            </a:lvl4pPr>
            <a:lvl5pPr>
              <a:buClr>
                <a:srgbClr val="2DB7B0"/>
              </a:buClr>
              <a:defRPr sz="1600">
                <a:solidFill>
                  <a:srgbClr val="1C232D"/>
                </a:solidFill>
              </a:defRPr>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4"/>
            <a:endParaRPr lang="en-US"/>
          </a:p>
          <a:p>
            <a:pPr lvl="0"/>
            <a:r>
              <a:rPr lang="en-US"/>
              <a:t>First level</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7B14D5E-C524-4F26-A5CA-810DA97D786C}"/>
              </a:ext>
            </a:extLst>
          </p:cNvPr>
          <p:cNvSpPr>
            <a:spLocks noGrp="1"/>
          </p:cNvSpPr>
          <p:nvPr>
            <p:ph type="body" sz="quarter" idx="19" hasCustomPrompt="1"/>
          </p:nvPr>
        </p:nvSpPr>
        <p:spPr>
          <a:xfrm>
            <a:off x="695325" y="1484313"/>
            <a:ext cx="10818813" cy="757237"/>
          </a:xfrm>
          <a:prstGeom prst="rect">
            <a:avLst/>
          </a:prstGeom>
        </p:spPr>
        <p:txBody>
          <a:bodyPr/>
          <a:lstStyle>
            <a:lvl1pPr marL="0" indent="0">
              <a:buNone/>
              <a:defRPr sz="1600" b="1">
                <a:solidFill>
                  <a:srgbClr val="1C232D"/>
                </a:solidFill>
              </a:defRPr>
            </a:lvl1pPr>
          </a:lstStyle>
          <a:p>
            <a:pPr lvl="0"/>
            <a:r>
              <a:rPr lang="en-US"/>
              <a:t>Paragraph line 1</a:t>
            </a:r>
            <a:br>
              <a:rPr lang="en-US"/>
            </a:br>
            <a:r>
              <a:rPr lang="en-US"/>
              <a:t>Paragraph line 2</a:t>
            </a:r>
            <a:br>
              <a:rPr lang="en-US"/>
            </a:br>
            <a:r>
              <a:rPr lang="en-US"/>
              <a:t>Paragraph line 3</a:t>
            </a:r>
            <a:endParaRPr lang="en-GB"/>
          </a:p>
        </p:txBody>
      </p:sp>
      <p:sp>
        <p:nvSpPr>
          <p:cNvPr id="25" name="Content Placeholder 22">
            <a:extLst>
              <a:ext uri="{FF2B5EF4-FFF2-40B4-BE49-F238E27FC236}">
                <a16:creationId xmlns:a16="http://schemas.microsoft.com/office/drawing/2014/main" id="{B2AD9F70-5977-4573-8E2B-CD9069859D0A}"/>
              </a:ext>
            </a:extLst>
          </p:cNvPr>
          <p:cNvSpPr>
            <a:spLocks noGrp="1"/>
          </p:cNvSpPr>
          <p:nvPr>
            <p:ph sz="quarter" idx="20" hasCustomPrompt="1"/>
          </p:nvPr>
        </p:nvSpPr>
        <p:spPr>
          <a:xfrm>
            <a:off x="10563225" y="6520613"/>
            <a:ext cx="933450" cy="200861"/>
          </a:xfrm>
          <a:prstGeom prst="rect">
            <a:avLst/>
          </a:prstGeom>
        </p:spPr>
        <p:txBody>
          <a:bodyPr/>
          <a:lstStyle>
            <a:lvl1pPr marL="0" indent="0" algn="r">
              <a:buNone/>
              <a:defRPr sz="1000">
                <a:solidFill>
                  <a:srgbClr val="595959"/>
                </a:solidFill>
              </a:defRPr>
            </a:lvl1pPr>
          </a:lstStyle>
          <a:p>
            <a:pPr lvl="0"/>
            <a:fld id="{A1FAFCA8-B6D2-48E2-92CF-D37F9FF106AE}" type="slidenum">
              <a:rPr lang="en-GB" sz="1000" smtClean="0"/>
              <a:t>‹#›</a:t>
            </a:fld>
            <a:endParaRPr lang="en-GB"/>
          </a:p>
        </p:txBody>
      </p:sp>
      <p:sp>
        <p:nvSpPr>
          <p:cNvPr id="24" name="Oval 23">
            <a:extLst>
              <a:ext uri="{FF2B5EF4-FFF2-40B4-BE49-F238E27FC236}">
                <a16:creationId xmlns:a16="http://schemas.microsoft.com/office/drawing/2014/main" id="{580676F2-CDF8-4849-AC9C-21225290E5E2}"/>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AD5897C8-E9EC-43AB-988C-23C8255F3530}"/>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7" name="Oval 26">
            <a:extLst>
              <a:ext uri="{FF2B5EF4-FFF2-40B4-BE49-F238E27FC236}">
                <a16:creationId xmlns:a16="http://schemas.microsoft.com/office/drawing/2014/main" id="{6859C96C-5157-44A8-9A5A-8A9AE2067F93}"/>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E6DC38FB-E13D-4BF6-8F0F-77143BCA512B}"/>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0" name="Oval 29">
            <a:extLst>
              <a:ext uri="{FF2B5EF4-FFF2-40B4-BE49-F238E27FC236}">
                <a16:creationId xmlns:a16="http://schemas.microsoft.com/office/drawing/2014/main" id="{99841A3A-2932-4A87-BAAC-EAAB060F6697}"/>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78906DB1-CE48-484A-ACAA-C83E3358B178}"/>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2" name="Oval 31">
            <a:extLst>
              <a:ext uri="{FF2B5EF4-FFF2-40B4-BE49-F238E27FC236}">
                <a16:creationId xmlns:a16="http://schemas.microsoft.com/office/drawing/2014/main" id="{E72804DD-C392-493E-A4A9-DF7C5E74026B}"/>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5D79B278-0863-4293-8658-5763330D6077}"/>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4" name="Oval 33">
            <a:extLst>
              <a:ext uri="{FF2B5EF4-FFF2-40B4-BE49-F238E27FC236}">
                <a16:creationId xmlns:a16="http://schemas.microsoft.com/office/drawing/2014/main" id="{E696DF04-58A4-4C16-8B86-8897E1466608}"/>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95EB9F65-58FF-4845-9009-A01DBCC55F3D}"/>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6" name="Oval 35">
            <a:extLst>
              <a:ext uri="{FF2B5EF4-FFF2-40B4-BE49-F238E27FC236}">
                <a16:creationId xmlns:a16="http://schemas.microsoft.com/office/drawing/2014/main" id="{8296D031-B11C-4849-B228-EFE9F39204D2}"/>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C19645FA-04D5-449B-8810-DBCC6E81176C}"/>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Oval 37">
            <a:extLst>
              <a:ext uri="{FF2B5EF4-FFF2-40B4-BE49-F238E27FC236}">
                <a16:creationId xmlns:a16="http://schemas.microsoft.com/office/drawing/2014/main" id="{463E91FC-6754-477A-8C47-F8388E2E39FF}"/>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A6721A0E-7F5E-40C1-BF90-4B90144A6F7B}"/>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0" name="Picture 39" descr="Text&#10;&#10;Description automatically generated">
            <a:extLst>
              <a:ext uri="{FF2B5EF4-FFF2-40B4-BE49-F238E27FC236}">
                <a16:creationId xmlns:a16="http://schemas.microsoft.com/office/drawing/2014/main" id="{0E20BF98-A8F0-4E46-A428-5DC009FFCB2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1745"/>
          <a:stretch/>
        </p:blipFill>
        <p:spPr>
          <a:xfrm>
            <a:off x="10039684" y="582030"/>
            <a:ext cx="1474459" cy="517615"/>
          </a:xfrm>
          <a:prstGeom prst="rect">
            <a:avLst/>
          </a:prstGeom>
        </p:spPr>
      </p:pic>
    </p:spTree>
    <p:extLst>
      <p:ext uri="{BB962C8B-B14F-4D97-AF65-F5344CB8AC3E}">
        <p14:creationId xmlns:p14="http://schemas.microsoft.com/office/powerpoint/2010/main" val="1504063259"/>
      </p:ext>
    </p:extLst>
  </p:cSld>
  <p:clrMapOvr>
    <a:masterClrMapping/>
  </p:clrMapOvr>
  <p:extLst>
    <p:ext uri="{DCECCB84-F9BA-43D5-87BE-67443E8EF086}">
      <p15:sldGuideLst xmlns:p15="http://schemas.microsoft.com/office/powerpoint/2012/main">
        <p15:guide id="1" pos="438">
          <p15:clr>
            <a:srgbClr val="FBAE40"/>
          </p15:clr>
        </p15:guide>
        <p15:guide id="2" pos="7242">
          <p15:clr>
            <a:srgbClr val="FBAE40"/>
          </p15:clr>
        </p15:guide>
        <p15:guide id="3" orient="horz" pos="3884" userDrawn="1">
          <p15:clr>
            <a:srgbClr val="FBAE40"/>
          </p15:clr>
        </p15:guide>
        <p15:guide id="4" orient="horz" pos="935" userDrawn="1">
          <p15:clr>
            <a:srgbClr val="FBAE40"/>
          </p15:clr>
        </p15:guide>
        <p15:guide id="5" orient="horz" pos="1412"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Main Title Slide">
    <p:spTree>
      <p:nvGrpSpPr>
        <p:cNvPr id="1" name=""/>
        <p:cNvGrpSpPr/>
        <p:nvPr/>
      </p:nvGrpSpPr>
      <p:grpSpPr>
        <a:xfrm>
          <a:off x="0" y="0"/>
          <a:ext cx="0" cy="0"/>
          <a:chOff x="0" y="0"/>
          <a:chExt cx="0" cy="0"/>
        </a:xfrm>
      </p:grpSpPr>
      <p:sp>
        <p:nvSpPr>
          <p:cNvPr id="35" name="Text Placeholder 34">
            <a:extLst>
              <a:ext uri="{FF2B5EF4-FFF2-40B4-BE49-F238E27FC236}">
                <a16:creationId xmlns:a16="http://schemas.microsoft.com/office/drawing/2014/main" id="{03069D2A-EF41-4934-BE83-C91C72DF7324}"/>
              </a:ext>
            </a:extLst>
          </p:cNvPr>
          <p:cNvSpPr>
            <a:spLocks noGrp="1"/>
          </p:cNvSpPr>
          <p:nvPr>
            <p:ph type="body" sz="quarter" idx="11" hasCustomPrompt="1"/>
          </p:nvPr>
        </p:nvSpPr>
        <p:spPr>
          <a:xfrm>
            <a:off x="3327385" y="4094319"/>
            <a:ext cx="5408613" cy="405489"/>
          </a:xfrm>
          <a:prstGeom prst="rect">
            <a:avLst/>
          </a:prstGeom>
        </p:spPr>
        <p:txBody>
          <a:bodyPr>
            <a:noAutofit/>
          </a:bodyPr>
          <a:lstStyle>
            <a:lvl1pPr marL="0" indent="0" algn="ctr">
              <a:buNone/>
              <a:defRPr sz="2400" b="1">
                <a:solidFill>
                  <a:srgbClr val="1C232D"/>
                </a:solidFill>
              </a:defRPr>
            </a:lvl1pPr>
          </a:lstStyle>
          <a:p>
            <a:pPr lvl="0"/>
            <a:r>
              <a:rPr lang="en-US"/>
              <a:t>Thank you</a:t>
            </a:r>
          </a:p>
        </p:txBody>
      </p:sp>
      <p:cxnSp>
        <p:nvCxnSpPr>
          <p:cNvPr id="11" name="Straight Connector 10">
            <a:extLst>
              <a:ext uri="{FF2B5EF4-FFF2-40B4-BE49-F238E27FC236}">
                <a16:creationId xmlns:a16="http://schemas.microsoft.com/office/drawing/2014/main" id="{9C434C4B-7EB3-431D-9294-A6397A6EA2C7}"/>
              </a:ext>
            </a:extLst>
          </p:cNvPr>
          <p:cNvCxnSpPr/>
          <p:nvPr userDrawn="1"/>
        </p:nvCxnSpPr>
        <p:spPr>
          <a:xfrm>
            <a:off x="3326901" y="3544974"/>
            <a:ext cx="5409097" cy="0"/>
          </a:xfrm>
          <a:prstGeom prst="line">
            <a:avLst/>
          </a:prstGeom>
          <a:ln>
            <a:solidFill>
              <a:srgbClr val="00C4B3"/>
            </a:solidFill>
          </a:ln>
        </p:spPr>
        <p:style>
          <a:lnRef idx="1">
            <a:schemeClr val="accent1"/>
          </a:lnRef>
          <a:fillRef idx="0">
            <a:schemeClr val="accent1"/>
          </a:fillRef>
          <a:effectRef idx="0">
            <a:schemeClr val="accent1"/>
          </a:effectRef>
          <a:fontRef idx="minor">
            <a:schemeClr val="tx1"/>
          </a:fontRef>
        </p:style>
      </p:cxnSp>
      <p:sp>
        <p:nvSpPr>
          <p:cNvPr id="26" name="Text Placeholder 34">
            <a:extLst>
              <a:ext uri="{FF2B5EF4-FFF2-40B4-BE49-F238E27FC236}">
                <a16:creationId xmlns:a16="http://schemas.microsoft.com/office/drawing/2014/main" id="{267A8F25-7649-4B46-AAF0-77E8FDBC4DFC}"/>
              </a:ext>
            </a:extLst>
          </p:cNvPr>
          <p:cNvSpPr>
            <a:spLocks noGrp="1"/>
          </p:cNvSpPr>
          <p:nvPr>
            <p:ph type="body" sz="quarter" idx="12" hasCustomPrompt="1"/>
          </p:nvPr>
        </p:nvSpPr>
        <p:spPr>
          <a:xfrm>
            <a:off x="3327385" y="4846407"/>
            <a:ext cx="5408613" cy="405489"/>
          </a:xfrm>
          <a:prstGeom prst="rect">
            <a:avLst/>
          </a:prstGeom>
        </p:spPr>
        <p:txBody>
          <a:bodyPr>
            <a:noAutofit/>
          </a:bodyPr>
          <a:lstStyle>
            <a:lvl1pPr marL="0" indent="0" algn="ctr">
              <a:buNone/>
              <a:defRPr sz="1800" b="0">
                <a:solidFill>
                  <a:srgbClr val="1C232D"/>
                </a:solidFill>
              </a:defRPr>
            </a:lvl1pPr>
          </a:lstStyle>
          <a:p>
            <a:pPr lvl="0"/>
            <a:r>
              <a:rPr lang="en-US"/>
              <a:t>Optional text, i.e. any questions?</a:t>
            </a:r>
          </a:p>
        </p:txBody>
      </p:sp>
      <p:sp>
        <p:nvSpPr>
          <p:cNvPr id="27" name="Oval 26">
            <a:extLst>
              <a:ext uri="{FF2B5EF4-FFF2-40B4-BE49-F238E27FC236}">
                <a16:creationId xmlns:a16="http://schemas.microsoft.com/office/drawing/2014/main" id="{E4FC27EA-850B-4681-8B2D-73C7F26DA23E}"/>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440058F9-856D-4EC3-8C0E-88D632AE5804}"/>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29" name="Oval 28">
            <a:extLst>
              <a:ext uri="{FF2B5EF4-FFF2-40B4-BE49-F238E27FC236}">
                <a16:creationId xmlns:a16="http://schemas.microsoft.com/office/drawing/2014/main" id="{63457209-B663-475F-9951-D78A86DC8458}"/>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27D31575-7098-4C1D-9C95-ADBDB95130C7}"/>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1" name="Oval 30">
            <a:extLst>
              <a:ext uri="{FF2B5EF4-FFF2-40B4-BE49-F238E27FC236}">
                <a16:creationId xmlns:a16="http://schemas.microsoft.com/office/drawing/2014/main" id="{4F57F83F-FCE8-4D71-AE31-CE9E42D831BA}"/>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6FE251AA-2C6C-4113-A281-2F565F89833E}"/>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33" name="Oval 32">
            <a:extLst>
              <a:ext uri="{FF2B5EF4-FFF2-40B4-BE49-F238E27FC236}">
                <a16:creationId xmlns:a16="http://schemas.microsoft.com/office/drawing/2014/main" id="{3B7964B2-30F2-4F23-8477-D35433B1E161}"/>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DE18EAB4-DA51-4698-B06F-931F327D3C57}"/>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6" name="Oval 35">
            <a:extLst>
              <a:ext uri="{FF2B5EF4-FFF2-40B4-BE49-F238E27FC236}">
                <a16:creationId xmlns:a16="http://schemas.microsoft.com/office/drawing/2014/main" id="{81F26CEB-4245-483A-B556-DA00506B0772}"/>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BCEF864A-A57B-4A43-BB62-D35C8E15A138}"/>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38" name="Oval 37">
            <a:extLst>
              <a:ext uri="{FF2B5EF4-FFF2-40B4-BE49-F238E27FC236}">
                <a16:creationId xmlns:a16="http://schemas.microsoft.com/office/drawing/2014/main" id="{7A48F8EA-1A2A-4016-BC6F-CDC325A23CD9}"/>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448C7208-BC27-4309-8BA7-5357B65C2EB9}"/>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40" name="Oval 39">
            <a:extLst>
              <a:ext uri="{FF2B5EF4-FFF2-40B4-BE49-F238E27FC236}">
                <a16:creationId xmlns:a16="http://schemas.microsoft.com/office/drawing/2014/main" id="{ABF82BBA-9EDA-481A-BE94-CA9EF82C1AAC}"/>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C6F844B3-9EF5-43FA-97A4-A35FF39E00E3}"/>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2" name="Picture 41" descr="Text&#10;&#10;Description automatically generated">
            <a:extLst>
              <a:ext uri="{FF2B5EF4-FFF2-40B4-BE49-F238E27FC236}">
                <a16:creationId xmlns:a16="http://schemas.microsoft.com/office/drawing/2014/main" id="{7F022371-C8D2-4288-8910-F8D90E87FE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000821" y="927583"/>
            <a:ext cx="4059804" cy="2088079"/>
          </a:xfrm>
          <a:prstGeom prst="rect">
            <a:avLst/>
          </a:prstGeom>
        </p:spPr>
      </p:pic>
    </p:spTree>
    <p:extLst>
      <p:ext uri="{BB962C8B-B14F-4D97-AF65-F5344CB8AC3E}">
        <p14:creationId xmlns:p14="http://schemas.microsoft.com/office/powerpoint/2010/main" val="39309598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438">
          <p15:clr>
            <a:srgbClr val="FBAE40"/>
          </p15:clr>
        </p15:guide>
        <p15:guide id="4" pos="724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Main Title Slide">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302B4743-1F61-4DE7-8005-480036B2C386}"/>
              </a:ext>
            </a:extLst>
          </p:cNvPr>
          <p:cNvSpPr txBox="1"/>
          <p:nvPr userDrawn="1"/>
        </p:nvSpPr>
        <p:spPr>
          <a:xfrm>
            <a:off x="12362447" y="781449"/>
            <a:ext cx="903705" cy="246221"/>
          </a:xfrm>
          <a:prstGeom prst="rect">
            <a:avLst/>
          </a:prstGeom>
          <a:noFill/>
        </p:spPr>
        <p:txBody>
          <a:bodyPr wrap="square" rtlCol="0">
            <a:spAutoFit/>
          </a:bodyPr>
          <a:lstStyle/>
          <a:p>
            <a:pPr algn="ctr"/>
            <a:r>
              <a:rPr lang="en-US" sz="1000"/>
              <a:t>DHG Green</a:t>
            </a:r>
            <a:endParaRPr lang="en-GB" sz="1000"/>
          </a:p>
        </p:txBody>
      </p:sp>
      <p:sp>
        <p:nvSpPr>
          <p:cNvPr id="19" name="TextBox 18">
            <a:extLst>
              <a:ext uri="{FF2B5EF4-FFF2-40B4-BE49-F238E27FC236}">
                <a16:creationId xmlns:a16="http://schemas.microsoft.com/office/drawing/2014/main" id="{5D1085D5-6A0E-4E42-9009-353D7DD12F24}"/>
              </a:ext>
            </a:extLst>
          </p:cNvPr>
          <p:cNvSpPr txBox="1"/>
          <p:nvPr userDrawn="1"/>
        </p:nvSpPr>
        <p:spPr>
          <a:xfrm>
            <a:off x="12395868" y="1884343"/>
            <a:ext cx="903705" cy="246221"/>
          </a:xfrm>
          <a:prstGeom prst="rect">
            <a:avLst/>
          </a:prstGeom>
          <a:noFill/>
        </p:spPr>
        <p:txBody>
          <a:bodyPr wrap="square" rtlCol="0">
            <a:spAutoFit/>
          </a:bodyPr>
          <a:lstStyle/>
          <a:p>
            <a:pPr algn="ctr"/>
            <a:r>
              <a:rPr lang="en-US" sz="1000"/>
              <a:t>Dark Grey</a:t>
            </a:r>
            <a:endParaRPr lang="en-GB" sz="1000"/>
          </a:p>
        </p:txBody>
      </p:sp>
      <p:sp>
        <p:nvSpPr>
          <p:cNvPr id="23" name="TextBox 22">
            <a:extLst>
              <a:ext uri="{FF2B5EF4-FFF2-40B4-BE49-F238E27FC236}">
                <a16:creationId xmlns:a16="http://schemas.microsoft.com/office/drawing/2014/main" id="{CE98BD0F-342B-419F-A667-8B28DA8B6AE3}"/>
              </a:ext>
            </a:extLst>
          </p:cNvPr>
          <p:cNvSpPr txBox="1"/>
          <p:nvPr userDrawn="1"/>
        </p:nvSpPr>
        <p:spPr>
          <a:xfrm>
            <a:off x="12395868" y="2987237"/>
            <a:ext cx="903705" cy="246221"/>
          </a:xfrm>
          <a:prstGeom prst="rect">
            <a:avLst/>
          </a:prstGeom>
          <a:noFill/>
        </p:spPr>
        <p:txBody>
          <a:bodyPr wrap="square" rtlCol="0">
            <a:spAutoFit/>
          </a:bodyPr>
          <a:lstStyle/>
          <a:p>
            <a:pPr algn="ctr"/>
            <a:r>
              <a:rPr lang="en-US" sz="1000"/>
              <a:t>Blue Accent 1</a:t>
            </a:r>
            <a:endParaRPr lang="en-GB" sz="1000"/>
          </a:p>
        </p:txBody>
      </p:sp>
      <p:sp>
        <p:nvSpPr>
          <p:cNvPr id="5" name="Content Placeholder 4">
            <a:extLst>
              <a:ext uri="{FF2B5EF4-FFF2-40B4-BE49-F238E27FC236}">
                <a16:creationId xmlns:a16="http://schemas.microsoft.com/office/drawing/2014/main" id="{996E1C9C-356C-4DE9-8845-88D1096DC158}"/>
              </a:ext>
            </a:extLst>
          </p:cNvPr>
          <p:cNvSpPr>
            <a:spLocks noGrp="1"/>
          </p:cNvSpPr>
          <p:nvPr>
            <p:ph sz="quarter" idx="10" hasCustomPrompt="1"/>
          </p:nvPr>
        </p:nvSpPr>
        <p:spPr>
          <a:xfrm>
            <a:off x="695325" y="2538413"/>
            <a:ext cx="10801350" cy="2466724"/>
          </a:xfrm>
          <a:prstGeom prst="rect">
            <a:avLst/>
          </a:prstGeom>
        </p:spPr>
        <p:txBody>
          <a:bodyPr>
            <a:normAutofit/>
          </a:bodyPr>
          <a:lstStyle>
            <a:lvl1pPr marL="0" indent="0">
              <a:buNone/>
              <a:defRPr lang="en-US" sz="1600" b="0" i="0" smtClean="0">
                <a:solidFill>
                  <a:srgbClr val="1C232D"/>
                </a:solidFill>
                <a:effectLst/>
              </a:defRPr>
            </a:lvl1pPr>
          </a:lstStyle>
          <a:p>
            <a:pPr lvl="0"/>
            <a:r>
              <a:rPr lang="en-US" sz="1800"/>
              <a:t>DHG is a global medical device company that takes pride in supporting efforts to move health forward by delivering innovative and leading solutions for individuals whose lives are impacted by reduced movement.</a:t>
            </a:r>
            <a:br>
              <a:rPr lang="en-US" sz="1800"/>
            </a:br>
            <a:endParaRPr lang="en-US" sz="1800"/>
          </a:p>
          <a:p>
            <a:pPr lvl="0"/>
            <a:r>
              <a:rPr lang="en-US" sz="1800" b="0" i="0">
                <a:solidFill>
                  <a:srgbClr val="212529"/>
                </a:solidFill>
                <a:effectLst/>
                <a:latin typeface="proxima-nova"/>
              </a:rPr>
              <a:t>We strive to constantly support our healthcare partners and the people whose healthcare needs they serve, working to keep improving the vital connections between movement and health, enabling accelerated recovery and healthy independence in daily living.</a:t>
            </a:r>
            <a:br>
              <a:rPr lang="en-US" sz="1800" b="0" i="0">
                <a:solidFill>
                  <a:srgbClr val="212529"/>
                </a:solidFill>
                <a:effectLst/>
                <a:latin typeface="proxima-nova"/>
              </a:rPr>
            </a:br>
            <a:endParaRPr lang="en-US" sz="1800" b="0" i="0">
              <a:solidFill>
                <a:srgbClr val="212529"/>
              </a:solidFill>
              <a:effectLst/>
              <a:latin typeface="proxima-nova"/>
            </a:endParaRPr>
          </a:p>
          <a:p>
            <a:pPr lvl="0"/>
            <a:r>
              <a:rPr lang="en-US" sz="1800" b="0" i="0">
                <a:solidFill>
                  <a:srgbClr val="212529"/>
                </a:solidFill>
                <a:effectLst/>
                <a:latin typeface="proxima-nova"/>
              </a:rPr>
              <a:t>At DHG, we are passionate to work in close collaboration with healthcare professionals to enhance outcomes, lower the cost of healthcare, and expand access to our solutions.</a:t>
            </a:r>
            <a:endParaRPr lang="en-US" b="0" i="0">
              <a:solidFill>
                <a:srgbClr val="212529"/>
              </a:solidFill>
              <a:effectLst/>
              <a:latin typeface="proxima-nova"/>
            </a:endParaRPr>
          </a:p>
          <a:p>
            <a:endParaRPr lang="en-US" b="0" i="0">
              <a:solidFill>
                <a:srgbClr val="212529"/>
              </a:solidFill>
              <a:effectLst/>
              <a:latin typeface="proxima-nova"/>
            </a:endParaRPr>
          </a:p>
          <a:p>
            <a:endParaRPr lang="en-US" b="0" i="0">
              <a:solidFill>
                <a:srgbClr val="212529"/>
              </a:solidFill>
              <a:effectLst/>
              <a:latin typeface="proxima-nova"/>
            </a:endParaRPr>
          </a:p>
          <a:p>
            <a:pPr lvl="0"/>
            <a:endParaRPr lang="en-GB"/>
          </a:p>
        </p:txBody>
      </p:sp>
      <p:sp>
        <p:nvSpPr>
          <p:cNvPr id="7" name="Content Placeholder 6">
            <a:extLst>
              <a:ext uri="{FF2B5EF4-FFF2-40B4-BE49-F238E27FC236}">
                <a16:creationId xmlns:a16="http://schemas.microsoft.com/office/drawing/2014/main" id="{98CF3513-63A0-4EF3-926D-8C36F9EDFAA8}"/>
              </a:ext>
            </a:extLst>
          </p:cNvPr>
          <p:cNvSpPr>
            <a:spLocks noGrp="1"/>
          </p:cNvSpPr>
          <p:nvPr>
            <p:ph sz="quarter" idx="11" hasCustomPrompt="1"/>
          </p:nvPr>
        </p:nvSpPr>
        <p:spPr>
          <a:xfrm>
            <a:off x="695325" y="5486400"/>
            <a:ext cx="5400675" cy="679450"/>
          </a:xfrm>
          <a:prstGeom prst="rect">
            <a:avLst/>
          </a:prstGeom>
        </p:spPr>
        <p:txBody>
          <a:bodyPr>
            <a:normAutofit/>
          </a:bodyPr>
          <a:lstStyle>
            <a:lvl1pPr marL="0" indent="0">
              <a:buNone/>
              <a:defRPr sz="1600" b="1">
                <a:solidFill>
                  <a:srgbClr val="1C232D"/>
                </a:solidFill>
              </a:defRPr>
            </a:lvl1pPr>
          </a:lstStyle>
          <a:p>
            <a:pPr lvl="0"/>
            <a:r>
              <a:rPr lang="en-US"/>
              <a:t>www.dhg-healthcare.com</a:t>
            </a:r>
          </a:p>
          <a:p>
            <a:pPr lvl="0"/>
            <a:r>
              <a:rPr lang="en-US"/>
              <a:t>info@directhealthcaregroup.com</a:t>
            </a:r>
            <a:endParaRPr lang="en-GB"/>
          </a:p>
        </p:txBody>
      </p:sp>
      <p:sp>
        <p:nvSpPr>
          <p:cNvPr id="26" name="Oval 25">
            <a:extLst>
              <a:ext uri="{FF2B5EF4-FFF2-40B4-BE49-F238E27FC236}">
                <a16:creationId xmlns:a16="http://schemas.microsoft.com/office/drawing/2014/main" id="{0715F876-2304-40E1-9A46-4DD3D659E689}"/>
              </a:ext>
            </a:extLst>
          </p:cNvPr>
          <p:cNvSpPr/>
          <p:nvPr userDrawn="1"/>
        </p:nvSpPr>
        <p:spPr>
          <a:xfrm>
            <a:off x="12547600" y="203200"/>
            <a:ext cx="533400" cy="533400"/>
          </a:xfrm>
          <a:prstGeom prst="ellipse">
            <a:avLst/>
          </a:prstGeom>
          <a:solidFill>
            <a:srgbClr val="2DB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7DA866A9-67D8-47B9-B04C-268D288291C0}"/>
              </a:ext>
            </a:extLst>
          </p:cNvPr>
          <p:cNvSpPr/>
          <p:nvPr userDrawn="1"/>
        </p:nvSpPr>
        <p:spPr>
          <a:xfrm>
            <a:off x="13417884" y="203200"/>
            <a:ext cx="533400" cy="533400"/>
          </a:xfrm>
          <a:prstGeom prst="ellipse">
            <a:avLst/>
          </a:prstGeom>
          <a:solidFill>
            <a:srgbClr val="E3F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6BD42960-4412-4702-8893-37763D04CCB4}"/>
              </a:ext>
            </a:extLst>
          </p:cNvPr>
          <p:cNvSpPr txBox="1"/>
          <p:nvPr userDrawn="1"/>
        </p:nvSpPr>
        <p:spPr>
          <a:xfrm>
            <a:off x="13232731" y="781449"/>
            <a:ext cx="903705" cy="400110"/>
          </a:xfrm>
          <a:prstGeom prst="rect">
            <a:avLst/>
          </a:prstGeom>
          <a:noFill/>
        </p:spPr>
        <p:txBody>
          <a:bodyPr wrap="square" rtlCol="0">
            <a:spAutoFit/>
          </a:bodyPr>
          <a:lstStyle/>
          <a:p>
            <a:pPr algn="ctr"/>
            <a:r>
              <a:rPr lang="en-US" sz="1000"/>
              <a:t>DHG Green Accent</a:t>
            </a:r>
            <a:endParaRPr lang="en-GB" sz="1000"/>
          </a:p>
        </p:txBody>
      </p:sp>
      <p:sp>
        <p:nvSpPr>
          <p:cNvPr id="30" name="Oval 29">
            <a:extLst>
              <a:ext uri="{FF2B5EF4-FFF2-40B4-BE49-F238E27FC236}">
                <a16:creationId xmlns:a16="http://schemas.microsoft.com/office/drawing/2014/main" id="{CCA79500-8E00-4BA4-828E-FAE964348B45}"/>
              </a:ext>
            </a:extLst>
          </p:cNvPr>
          <p:cNvSpPr/>
          <p:nvPr userDrawn="1"/>
        </p:nvSpPr>
        <p:spPr>
          <a:xfrm>
            <a:off x="12581021" y="1306094"/>
            <a:ext cx="533400" cy="533400"/>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AB3E3789-6201-4661-9224-C04B57D6DAFE}"/>
              </a:ext>
            </a:extLst>
          </p:cNvPr>
          <p:cNvSpPr/>
          <p:nvPr userDrawn="1"/>
        </p:nvSpPr>
        <p:spPr>
          <a:xfrm>
            <a:off x="13451305" y="1306094"/>
            <a:ext cx="533400" cy="53340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049C0D22-C727-4C16-BD14-5AC90D778DAD}"/>
              </a:ext>
            </a:extLst>
          </p:cNvPr>
          <p:cNvSpPr txBox="1"/>
          <p:nvPr userDrawn="1"/>
        </p:nvSpPr>
        <p:spPr>
          <a:xfrm>
            <a:off x="13266152" y="1884343"/>
            <a:ext cx="903705" cy="246221"/>
          </a:xfrm>
          <a:prstGeom prst="rect">
            <a:avLst/>
          </a:prstGeom>
          <a:noFill/>
        </p:spPr>
        <p:txBody>
          <a:bodyPr wrap="square" rtlCol="0">
            <a:spAutoFit/>
          </a:bodyPr>
          <a:lstStyle/>
          <a:p>
            <a:pPr algn="ctr"/>
            <a:r>
              <a:rPr lang="en-US" sz="1000"/>
              <a:t>Light Grey</a:t>
            </a:r>
            <a:endParaRPr lang="en-GB" sz="1000"/>
          </a:p>
        </p:txBody>
      </p:sp>
      <p:sp>
        <p:nvSpPr>
          <p:cNvPr id="34" name="Oval 33">
            <a:extLst>
              <a:ext uri="{FF2B5EF4-FFF2-40B4-BE49-F238E27FC236}">
                <a16:creationId xmlns:a16="http://schemas.microsoft.com/office/drawing/2014/main" id="{5D48485C-C108-414B-810C-8EACB4891C63}"/>
              </a:ext>
            </a:extLst>
          </p:cNvPr>
          <p:cNvSpPr/>
          <p:nvPr userDrawn="1"/>
        </p:nvSpPr>
        <p:spPr>
          <a:xfrm>
            <a:off x="12581021" y="2408988"/>
            <a:ext cx="533400" cy="533400"/>
          </a:xfrm>
          <a:prstGeom prst="ellipse">
            <a:avLst/>
          </a:prstGeom>
          <a:solidFill>
            <a:srgbClr val="EEED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01F86C50-85CF-445F-9666-B036C6AC6BD3}"/>
              </a:ext>
            </a:extLst>
          </p:cNvPr>
          <p:cNvSpPr/>
          <p:nvPr userDrawn="1"/>
        </p:nvSpPr>
        <p:spPr>
          <a:xfrm>
            <a:off x="13451305" y="2408988"/>
            <a:ext cx="533400" cy="533400"/>
          </a:xfrm>
          <a:prstGeom prst="ellipse">
            <a:avLst/>
          </a:prstGeom>
          <a:solidFill>
            <a:srgbClr val="F5FB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AA1F973-003A-4FEA-92E5-16E87A404A69}"/>
              </a:ext>
            </a:extLst>
          </p:cNvPr>
          <p:cNvSpPr txBox="1"/>
          <p:nvPr userDrawn="1"/>
        </p:nvSpPr>
        <p:spPr>
          <a:xfrm>
            <a:off x="13266152" y="2987237"/>
            <a:ext cx="903705" cy="246221"/>
          </a:xfrm>
          <a:prstGeom prst="rect">
            <a:avLst/>
          </a:prstGeom>
          <a:noFill/>
        </p:spPr>
        <p:txBody>
          <a:bodyPr wrap="square" rtlCol="0">
            <a:spAutoFit/>
          </a:bodyPr>
          <a:lstStyle/>
          <a:p>
            <a:pPr algn="ctr"/>
            <a:r>
              <a:rPr lang="en-US" sz="1000"/>
              <a:t>Blue Accent 2</a:t>
            </a:r>
            <a:endParaRPr lang="en-GB" sz="1000"/>
          </a:p>
        </p:txBody>
      </p:sp>
      <p:sp>
        <p:nvSpPr>
          <p:cNvPr id="38" name="Oval 37">
            <a:extLst>
              <a:ext uri="{FF2B5EF4-FFF2-40B4-BE49-F238E27FC236}">
                <a16:creationId xmlns:a16="http://schemas.microsoft.com/office/drawing/2014/main" id="{3ACC7720-87BB-4F37-96AA-3CDFD2741178}"/>
              </a:ext>
            </a:extLst>
          </p:cNvPr>
          <p:cNvSpPr/>
          <p:nvPr userDrawn="1"/>
        </p:nvSpPr>
        <p:spPr>
          <a:xfrm>
            <a:off x="12581021" y="3429000"/>
            <a:ext cx="533400" cy="533400"/>
          </a:xfrm>
          <a:prstGeom prst="ellipse">
            <a:avLst/>
          </a:prstGeom>
          <a:solidFill>
            <a:srgbClr val="1C23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B2233D36-02A0-4A54-AB5F-53F77BDB6AF5}"/>
              </a:ext>
            </a:extLst>
          </p:cNvPr>
          <p:cNvSpPr txBox="1"/>
          <p:nvPr userDrawn="1"/>
        </p:nvSpPr>
        <p:spPr>
          <a:xfrm>
            <a:off x="12395868" y="4007249"/>
            <a:ext cx="903705" cy="246221"/>
          </a:xfrm>
          <a:prstGeom prst="rect">
            <a:avLst/>
          </a:prstGeom>
          <a:noFill/>
        </p:spPr>
        <p:txBody>
          <a:bodyPr wrap="square" rtlCol="0">
            <a:spAutoFit/>
          </a:bodyPr>
          <a:lstStyle/>
          <a:p>
            <a:pPr algn="ctr"/>
            <a:r>
              <a:rPr lang="en-US" sz="1000"/>
              <a:t>Text</a:t>
            </a:r>
            <a:endParaRPr lang="en-GB" sz="1000"/>
          </a:p>
        </p:txBody>
      </p:sp>
      <p:pic>
        <p:nvPicPr>
          <p:cNvPr id="40" name="Picture 39" descr="Text&#10;&#10;Description automatically generated">
            <a:extLst>
              <a:ext uri="{FF2B5EF4-FFF2-40B4-BE49-F238E27FC236}">
                <a16:creationId xmlns:a16="http://schemas.microsoft.com/office/drawing/2014/main" id="{F215B696-3DD3-4102-B69F-6C052F451BE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5983" y="736600"/>
            <a:ext cx="2755085" cy="1417023"/>
          </a:xfrm>
          <a:prstGeom prst="rect">
            <a:avLst/>
          </a:prstGeom>
        </p:spPr>
      </p:pic>
    </p:spTree>
    <p:extLst>
      <p:ext uri="{BB962C8B-B14F-4D97-AF65-F5344CB8AC3E}">
        <p14:creationId xmlns:p14="http://schemas.microsoft.com/office/powerpoint/2010/main" val="19424660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438">
          <p15:clr>
            <a:srgbClr val="FBAE40"/>
          </p15:clr>
        </p15:guide>
        <p15:guide id="4" pos="7242">
          <p15:clr>
            <a:srgbClr val="FBAE40"/>
          </p15:clr>
        </p15:guide>
        <p15:guide id="5" orient="horz" pos="3884"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950498"/>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6" r:id="rId4"/>
    <p:sldLayoutId id="2147483665" r:id="rId5"/>
    <p:sldLayoutId id="2147483667" r:id="rId6"/>
    <p:sldLayoutId id="2147483662" r:id="rId7"/>
    <p:sldLayoutId id="2147483668" r:id="rId8"/>
    <p:sldLayoutId id="2147483663" r:id="rId9"/>
    <p:sldLayoutId id="2147483669" r:id="rId10"/>
    <p:sldLayoutId id="2147483670" r:id="rId11"/>
    <p:sldLayoutId id="2147483671" r:id="rId12"/>
    <p:sldLayoutId id="2147483672" r:id="rId13"/>
    <p:sldLayoutId id="2147483673"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emf"/><Relationship Id="rId4" Type="http://schemas.openxmlformats.org/officeDocument/2006/relationships/package" Target="../embeddings/Microsoft_Word_Document.docx"/></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package" Target="../embeddings/Microsoft_Word_Document1.docx"/></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3.emf"/><Relationship Id="rId4" Type="http://schemas.openxmlformats.org/officeDocument/2006/relationships/package" Target="../embeddings/Microsoft_Word_Document2.docx"/></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png"/><Relationship Id="rId5" Type="http://schemas.openxmlformats.org/officeDocument/2006/relationships/image" Target="../media/image3.emf"/><Relationship Id="rId4" Type="http://schemas.openxmlformats.org/officeDocument/2006/relationships/package" Target="../embeddings/Microsoft_Word_Document3.docx"/></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8.png"/><Relationship Id="rId5" Type="http://schemas.openxmlformats.org/officeDocument/2006/relationships/image" Target="../media/image3.emf"/><Relationship Id="rId4" Type="http://schemas.openxmlformats.org/officeDocument/2006/relationships/package" Target="../embeddings/Microsoft_Word_Document4.doc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5B24DC13-1831-8BD3-6D19-335A2AC419A4}"/>
              </a:ext>
            </a:extLst>
          </p:cNvPr>
          <p:cNvGraphicFramePr>
            <a:graphicFrameLocks noGrp="1"/>
          </p:cNvGraphicFramePr>
          <p:nvPr>
            <p:extLst>
              <p:ext uri="{D42A27DB-BD31-4B8C-83A1-F6EECF244321}">
                <p14:modId xmlns:p14="http://schemas.microsoft.com/office/powerpoint/2010/main" val="280108464"/>
              </p:ext>
            </p:extLst>
          </p:nvPr>
        </p:nvGraphicFramePr>
        <p:xfrm>
          <a:off x="3134854" y="3718910"/>
          <a:ext cx="6688155" cy="853440"/>
        </p:xfrm>
        <a:graphic>
          <a:graphicData uri="http://schemas.openxmlformats.org/drawingml/2006/table">
            <a:tbl>
              <a:tblPr firstRow="1" bandRow="1">
                <a:tableStyleId>{5C22544A-7EE6-4342-B048-85BDC9FD1C3A}</a:tableStyleId>
              </a:tblPr>
              <a:tblGrid>
                <a:gridCol w="6688155">
                  <a:extLst>
                    <a:ext uri="{9D8B030D-6E8A-4147-A177-3AD203B41FA5}">
                      <a16:colId xmlns:a16="http://schemas.microsoft.com/office/drawing/2014/main" val="867212256"/>
                    </a:ext>
                  </a:extLst>
                </a:gridCol>
              </a:tblGrid>
              <a:tr h="515620">
                <a:tc>
                  <a:txBody>
                    <a:bodyPr/>
                    <a:lstStyle/>
                    <a:p>
                      <a:pPr marL="0" algn="l" rtl="0" eaLnBrk="1" fontAlgn="ctr" latinLnBrk="0" hangingPunct="1">
                        <a:spcBef>
                          <a:spcPts val="0"/>
                        </a:spcBef>
                        <a:spcAft>
                          <a:spcPts val="0"/>
                        </a:spcAft>
                      </a:pPr>
                      <a:r>
                        <a:rPr lang="en-GB" sz="2800" kern="1200" dirty="0">
                          <a:solidFill>
                            <a:schemeClr val="tx1"/>
                          </a:solidFill>
                          <a:effectLst/>
                        </a:rPr>
                        <a:t>Create proforma pre-payment order including One-Time customer instruction</a:t>
                      </a:r>
                      <a:endParaRPr lang="en-GB" dirty="0">
                        <a:solidFill>
                          <a:schemeClr val="tx1"/>
                        </a:solidFill>
                        <a:effectLst/>
                      </a:endParaRPr>
                    </a:p>
                  </a:txBody>
                  <a:tcPr marL="0" marR="0" marT="0" marB="0" anchor="ctr">
                    <a:noFill/>
                  </a:tcPr>
                </a:tc>
                <a:extLst>
                  <a:ext uri="{0D108BD9-81ED-4DB2-BD59-A6C34878D82A}">
                    <a16:rowId xmlns:a16="http://schemas.microsoft.com/office/drawing/2014/main" val="1933116951"/>
                  </a:ext>
                </a:extLst>
              </a:tr>
            </a:tbl>
          </a:graphicData>
        </a:graphic>
      </p:graphicFrame>
      <p:sp>
        <p:nvSpPr>
          <p:cNvPr id="2" name="TextBox 1">
            <a:extLst>
              <a:ext uri="{FF2B5EF4-FFF2-40B4-BE49-F238E27FC236}">
                <a16:creationId xmlns:a16="http://schemas.microsoft.com/office/drawing/2014/main" id="{A4971E9F-B07F-D137-7776-EA936D947EE4}"/>
              </a:ext>
            </a:extLst>
          </p:cNvPr>
          <p:cNvSpPr txBox="1"/>
          <p:nvPr/>
        </p:nvSpPr>
        <p:spPr>
          <a:xfrm>
            <a:off x="3069658" y="4572350"/>
            <a:ext cx="467810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Calibri"/>
              </a:rPr>
              <a:t>Version 20230327</a:t>
            </a:r>
            <a:endParaRPr lang="en-GB" sz="1600" b="1" dirty="0"/>
          </a:p>
        </p:txBody>
      </p:sp>
      <p:sp>
        <p:nvSpPr>
          <p:cNvPr id="6" name="TextBox 5">
            <a:extLst>
              <a:ext uri="{FF2B5EF4-FFF2-40B4-BE49-F238E27FC236}">
                <a16:creationId xmlns:a16="http://schemas.microsoft.com/office/drawing/2014/main" id="{AC61DB79-C123-1D66-1868-93D7BE13E0DB}"/>
              </a:ext>
            </a:extLst>
          </p:cNvPr>
          <p:cNvSpPr txBox="1"/>
          <p:nvPr/>
        </p:nvSpPr>
        <p:spPr>
          <a:xfrm>
            <a:off x="6584389" y="5769980"/>
            <a:ext cx="2525917" cy="338554"/>
          </a:xfrm>
          <a:prstGeom prst="rect">
            <a:avLst/>
          </a:prstGeom>
          <a:noFill/>
        </p:spPr>
        <p:txBody>
          <a:bodyPr wrap="square" rtlCol="0">
            <a:spAutoFit/>
          </a:bodyPr>
          <a:lstStyle/>
          <a:p>
            <a:r>
              <a:rPr lang="en-GB" sz="1600" dirty="0">
                <a:solidFill>
                  <a:srgbClr val="FF0000"/>
                </a:solidFill>
              </a:rPr>
              <a:t>Click on the audio symbol</a:t>
            </a:r>
          </a:p>
        </p:txBody>
      </p:sp>
      <p:pic>
        <p:nvPicPr>
          <p:cNvPr id="3" name="Recorded Sound">
            <a:hlinkClick r:id="" action="ppaction://media"/>
            <a:extLst>
              <a:ext uri="{FF2B5EF4-FFF2-40B4-BE49-F238E27FC236}">
                <a16:creationId xmlns:a16="http://schemas.microsoft.com/office/drawing/2014/main" id="{FF5241C1-1683-F068-00E7-377353A0B4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87921" y="5695575"/>
            <a:ext cx="487363" cy="487363"/>
          </a:xfrm>
          <a:prstGeom prst="rect">
            <a:avLst/>
          </a:prstGeom>
        </p:spPr>
      </p:pic>
    </p:spTree>
    <p:extLst>
      <p:ext uri="{BB962C8B-B14F-4D97-AF65-F5344CB8AC3E}">
        <p14:creationId xmlns:p14="http://schemas.microsoft.com/office/powerpoint/2010/main" val="4191424241"/>
      </p:ext>
    </p:extLst>
  </p:cSld>
  <p:clrMapOvr>
    <a:masterClrMapping/>
  </p:clrMapOvr>
  <mc:AlternateContent xmlns:mc="http://schemas.openxmlformats.org/markup-compatibility/2006" xmlns:p14="http://schemas.microsoft.com/office/powerpoint/2010/main">
    <mc:Choice Requires="p14">
      <p:transition spd="slow" p14:dur="2000" advTm="27143"/>
    </mc:Choice>
    <mc:Fallback xmlns="">
      <p:transition spd="slow" advTm="27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14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FE041EFB-B794-B6C2-8911-463F0EBDD798}"/>
              </a:ext>
            </a:extLst>
          </p:cNvPr>
          <p:cNvGraphicFramePr>
            <a:graphicFrameLocks noGrp="1" noChangeAspect="1"/>
          </p:cNvGraphicFramePr>
          <p:nvPr>
            <p:ph sz="quarter" idx="18"/>
            <p:extLst>
              <p:ext uri="{D42A27DB-BD31-4B8C-83A1-F6EECF244321}">
                <p14:modId xmlns:p14="http://schemas.microsoft.com/office/powerpoint/2010/main" val="2790374644"/>
              </p:ext>
            </p:extLst>
          </p:nvPr>
        </p:nvGraphicFramePr>
        <p:xfrm>
          <a:off x="4117975" y="1735138"/>
          <a:ext cx="2198688" cy="1893887"/>
        </p:xfrm>
        <a:graphic>
          <a:graphicData uri="http://schemas.openxmlformats.org/presentationml/2006/ole">
            <mc:AlternateContent xmlns:mc="http://schemas.openxmlformats.org/markup-compatibility/2006">
              <mc:Choice xmlns:v="urn:schemas-microsoft-com:vml" Requires="v">
                <p:oleObj name="Document" r:id="rId4" imgW="20240357" imgH="17434516" progId="Word.Document.12">
                  <p:embed/>
                </p:oleObj>
              </mc:Choice>
              <mc:Fallback>
                <p:oleObj name="Document" r:id="rId4" imgW="20240357" imgH="17434516" progId="Word.Document.12">
                  <p:embed/>
                  <p:pic>
                    <p:nvPicPr>
                      <p:cNvPr id="3" name="Content Placeholder 2">
                        <a:extLst>
                          <a:ext uri="{FF2B5EF4-FFF2-40B4-BE49-F238E27FC236}">
                            <a16:creationId xmlns:a16="http://schemas.microsoft.com/office/drawing/2014/main" id="{FE041EFB-B794-B6C2-8911-463F0EBDD798}"/>
                          </a:ext>
                        </a:extLst>
                      </p:cNvPr>
                      <p:cNvPicPr/>
                      <p:nvPr/>
                    </p:nvPicPr>
                    <p:blipFill>
                      <a:blip r:embed="rId5"/>
                      <a:stretch>
                        <a:fillRect/>
                      </a:stretch>
                    </p:blipFill>
                    <p:spPr>
                      <a:xfrm>
                        <a:off x="4117975" y="1735138"/>
                        <a:ext cx="2198688" cy="1893887"/>
                      </a:xfrm>
                      <a:prstGeom prst="rect">
                        <a:avLst/>
                      </a:prstGeom>
                    </p:spPr>
                  </p:pic>
                </p:oleObj>
              </mc:Fallback>
            </mc:AlternateContent>
          </a:graphicData>
        </a:graphic>
      </p:graphicFrame>
      <p:pic>
        <p:nvPicPr>
          <p:cNvPr id="14" name="Recorded Sound">
            <a:hlinkClick r:id="" action="ppaction://media"/>
            <a:extLst>
              <a:ext uri="{FF2B5EF4-FFF2-40B4-BE49-F238E27FC236}">
                <a16:creationId xmlns:a16="http://schemas.microsoft.com/office/drawing/2014/main" id="{A7C44411-D410-5C72-718B-8D2BFD36FCA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72911" y="6024289"/>
            <a:ext cx="487363" cy="487363"/>
          </a:xfrm>
          <a:prstGeom prst="rect">
            <a:avLst/>
          </a:prstGeom>
        </p:spPr>
      </p:pic>
      <p:sp>
        <p:nvSpPr>
          <p:cNvPr id="15" name="TextBox 14">
            <a:extLst>
              <a:ext uri="{FF2B5EF4-FFF2-40B4-BE49-F238E27FC236}">
                <a16:creationId xmlns:a16="http://schemas.microsoft.com/office/drawing/2014/main" id="{F6C76E65-4E61-78AF-BF3B-E71502D2F7BB}"/>
              </a:ext>
            </a:extLst>
          </p:cNvPr>
          <p:cNvSpPr txBox="1"/>
          <p:nvPr/>
        </p:nvSpPr>
        <p:spPr>
          <a:xfrm>
            <a:off x="7109490" y="6077085"/>
            <a:ext cx="2525917" cy="338554"/>
          </a:xfrm>
          <a:prstGeom prst="rect">
            <a:avLst/>
          </a:prstGeom>
          <a:noFill/>
        </p:spPr>
        <p:txBody>
          <a:bodyPr wrap="square" rtlCol="0">
            <a:spAutoFit/>
          </a:bodyPr>
          <a:lstStyle/>
          <a:p>
            <a:r>
              <a:rPr lang="en-GB" sz="1600" dirty="0">
                <a:solidFill>
                  <a:srgbClr val="FF0000"/>
                </a:solidFill>
              </a:rPr>
              <a:t>Click on the audio symbol</a:t>
            </a:r>
          </a:p>
        </p:txBody>
      </p:sp>
      <p:pic>
        <p:nvPicPr>
          <p:cNvPr id="7" name="Picture 6">
            <a:extLst>
              <a:ext uri="{FF2B5EF4-FFF2-40B4-BE49-F238E27FC236}">
                <a16:creationId xmlns:a16="http://schemas.microsoft.com/office/drawing/2014/main" id="{6860102F-C21B-0289-59EF-9D6F28C8A207}"/>
              </a:ext>
            </a:extLst>
          </p:cNvPr>
          <p:cNvPicPr>
            <a:picLocks noChangeAspect="1"/>
          </p:cNvPicPr>
          <p:nvPr/>
        </p:nvPicPr>
        <p:blipFill>
          <a:blip r:embed="rId7"/>
          <a:stretch>
            <a:fillRect/>
          </a:stretch>
        </p:blipFill>
        <p:spPr>
          <a:xfrm>
            <a:off x="674102" y="442360"/>
            <a:ext cx="11137684" cy="5411685"/>
          </a:xfrm>
          <a:prstGeom prst="rect">
            <a:avLst/>
          </a:prstGeom>
        </p:spPr>
      </p:pic>
    </p:spTree>
    <p:extLst>
      <p:ext uri="{BB962C8B-B14F-4D97-AF65-F5344CB8AC3E}">
        <p14:creationId xmlns:p14="http://schemas.microsoft.com/office/powerpoint/2010/main" val="178624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69"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FE041EFB-B794-B6C2-8911-463F0EBDD798}"/>
              </a:ext>
            </a:extLst>
          </p:cNvPr>
          <p:cNvGraphicFramePr>
            <a:graphicFrameLocks noGrp="1" noChangeAspect="1"/>
          </p:cNvGraphicFramePr>
          <p:nvPr>
            <p:ph sz="quarter" idx="18"/>
          </p:nvPr>
        </p:nvGraphicFramePr>
        <p:xfrm>
          <a:off x="4117975" y="1735138"/>
          <a:ext cx="2198688" cy="1893887"/>
        </p:xfrm>
        <a:graphic>
          <a:graphicData uri="http://schemas.openxmlformats.org/presentationml/2006/ole">
            <mc:AlternateContent xmlns:mc="http://schemas.openxmlformats.org/markup-compatibility/2006">
              <mc:Choice xmlns:v="urn:schemas-microsoft-com:vml" Requires="v">
                <p:oleObj name="Document" r:id="rId4" imgW="20240357" imgH="17434516" progId="Word.Document.12">
                  <p:embed/>
                </p:oleObj>
              </mc:Choice>
              <mc:Fallback>
                <p:oleObj name="Document" r:id="rId4" imgW="20240357" imgH="17434516" progId="Word.Document.12">
                  <p:embed/>
                  <p:pic>
                    <p:nvPicPr>
                      <p:cNvPr id="3" name="Content Placeholder 2">
                        <a:extLst>
                          <a:ext uri="{FF2B5EF4-FFF2-40B4-BE49-F238E27FC236}">
                            <a16:creationId xmlns:a16="http://schemas.microsoft.com/office/drawing/2014/main" id="{FE041EFB-B794-B6C2-8911-463F0EBDD798}"/>
                          </a:ext>
                        </a:extLst>
                      </p:cNvPr>
                      <p:cNvPicPr/>
                      <p:nvPr/>
                    </p:nvPicPr>
                    <p:blipFill>
                      <a:blip r:embed="rId5"/>
                      <a:stretch>
                        <a:fillRect/>
                      </a:stretch>
                    </p:blipFill>
                    <p:spPr>
                      <a:xfrm>
                        <a:off x="4117975" y="1735138"/>
                        <a:ext cx="2198688" cy="1893887"/>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3DCFC76A-9587-4764-011E-2527026B1E82}"/>
              </a:ext>
            </a:extLst>
          </p:cNvPr>
          <p:cNvSpPr txBox="1"/>
          <p:nvPr/>
        </p:nvSpPr>
        <p:spPr>
          <a:xfrm>
            <a:off x="7000847" y="5980507"/>
            <a:ext cx="2525917" cy="338554"/>
          </a:xfrm>
          <a:prstGeom prst="rect">
            <a:avLst/>
          </a:prstGeom>
          <a:noFill/>
        </p:spPr>
        <p:txBody>
          <a:bodyPr wrap="square" rtlCol="0">
            <a:spAutoFit/>
          </a:bodyPr>
          <a:lstStyle/>
          <a:p>
            <a:r>
              <a:rPr lang="en-GB" sz="1600" dirty="0">
                <a:solidFill>
                  <a:srgbClr val="FF0000"/>
                </a:solidFill>
              </a:rPr>
              <a:t>Click on the audio symbol</a:t>
            </a:r>
          </a:p>
        </p:txBody>
      </p:sp>
      <p:pic>
        <p:nvPicPr>
          <p:cNvPr id="4" name="Picture 3">
            <a:extLst>
              <a:ext uri="{FF2B5EF4-FFF2-40B4-BE49-F238E27FC236}">
                <a16:creationId xmlns:a16="http://schemas.microsoft.com/office/drawing/2014/main" id="{0BB78AE9-E408-AA6D-9C1B-2325DA6D190B}"/>
              </a:ext>
            </a:extLst>
          </p:cNvPr>
          <p:cNvPicPr>
            <a:picLocks noChangeAspect="1"/>
          </p:cNvPicPr>
          <p:nvPr/>
        </p:nvPicPr>
        <p:blipFill>
          <a:blip r:embed="rId6"/>
          <a:stretch>
            <a:fillRect/>
          </a:stretch>
        </p:blipFill>
        <p:spPr>
          <a:xfrm>
            <a:off x="968238" y="1602465"/>
            <a:ext cx="10255524" cy="3164938"/>
          </a:xfrm>
          <a:prstGeom prst="rect">
            <a:avLst/>
          </a:prstGeom>
        </p:spPr>
      </p:pic>
      <p:pic>
        <p:nvPicPr>
          <p:cNvPr id="6" name="Recorded Sound">
            <a:hlinkClick r:id="" action="ppaction://media"/>
            <a:extLst>
              <a:ext uri="{FF2B5EF4-FFF2-40B4-BE49-F238E27FC236}">
                <a16:creationId xmlns:a16="http://schemas.microsoft.com/office/drawing/2014/main" id="{76DD8B2A-A843-72DD-D3ED-710172F602A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391430" y="5906102"/>
            <a:ext cx="487363" cy="487363"/>
          </a:xfrm>
          <a:prstGeom prst="rect">
            <a:avLst/>
          </a:prstGeom>
        </p:spPr>
      </p:pic>
    </p:spTree>
    <p:extLst>
      <p:ext uri="{BB962C8B-B14F-4D97-AF65-F5344CB8AC3E}">
        <p14:creationId xmlns:p14="http://schemas.microsoft.com/office/powerpoint/2010/main" val="1918359981"/>
      </p:ext>
    </p:extLst>
  </p:cSld>
  <p:clrMapOvr>
    <a:masterClrMapping/>
  </p:clrMapOvr>
  <mc:AlternateContent xmlns:mc="http://schemas.openxmlformats.org/markup-compatibility/2006" xmlns:p14="http://schemas.microsoft.com/office/powerpoint/2010/main">
    <mc:Choice Requires="p14">
      <p:transition spd="slow" p14:dur="2000" advTm="32321"/>
    </mc:Choice>
    <mc:Fallback xmlns="">
      <p:transition spd="slow" advTm="323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32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FE041EFB-B794-B6C2-8911-463F0EBDD798}"/>
              </a:ext>
            </a:extLst>
          </p:cNvPr>
          <p:cNvGraphicFramePr>
            <a:graphicFrameLocks noGrp="1" noChangeAspect="1"/>
          </p:cNvGraphicFramePr>
          <p:nvPr>
            <p:ph sz="quarter" idx="18"/>
          </p:nvPr>
        </p:nvGraphicFramePr>
        <p:xfrm>
          <a:off x="4117975" y="1735138"/>
          <a:ext cx="2198688" cy="1893887"/>
        </p:xfrm>
        <a:graphic>
          <a:graphicData uri="http://schemas.openxmlformats.org/presentationml/2006/ole">
            <mc:AlternateContent xmlns:mc="http://schemas.openxmlformats.org/markup-compatibility/2006">
              <mc:Choice xmlns:v="urn:schemas-microsoft-com:vml" Requires="v">
                <p:oleObj name="Document" r:id="rId4" imgW="20240357" imgH="17434516" progId="Word.Document.12">
                  <p:embed/>
                </p:oleObj>
              </mc:Choice>
              <mc:Fallback>
                <p:oleObj name="Document" r:id="rId4" imgW="20240357" imgH="17434516" progId="Word.Document.12">
                  <p:embed/>
                  <p:pic>
                    <p:nvPicPr>
                      <p:cNvPr id="3" name="Content Placeholder 2">
                        <a:extLst>
                          <a:ext uri="{FF2B5EF4-FFF2-40B4-BE49-F238E27FC236}">
                            <a16:creationId xmlns:a16="http://schemas.microsoft.com/office/drawing/2014/main" id="{FE041EFB-B794-B6C2-8911-463F0EBDD798}"/>
                          </a:ext>
                        </a:extLst>
                      </p:cNvPr>
                      <p:cNvPicPr/>
                      <p:nvPr/>
                    </p:nvPicPr>
                    <p:blipFill>
                      <a:blip r:embed="rId5"/>
                      <a:stretch>
                        <a:fillRect/>
                      </a:stretch>
                    </p:blipFill>
                    <p:spPr>
                      <a:xfrm>
                        <a:off x="4117975" y="1735138"/>
                        <a:ext cx="2198688" cy="1893887"/>
                      </a:xfrm>
                      <a:prstGeom prst="rect">
                        <a:avLst/>
                      </a:prstGeom>
                    </p:spPr>
                  </p:pic>
                </p:oleObj>
              </mc:Fallback>
            </mc:AlternateContent>
          </a:graphicData>
        </a:graphic>
      </p:graphicFrame>
      <p:sp>
        <p:nvSpPr>
          <p:cNvPr id="8" name="TextBox 7">
            <a:extLst>
              <a:ext uri="{FF2B5EF4-FFF2-40B4-BE49-F238E27FC236}">
                <a16:creationId xmlns:a16="http://schemas.microsoft.com/office/drawing/2014/main" id="{54FD0459-D2D1-19B1-9032-B2DF2DD94D51}"/>
              </a:ext>
            </a:extLst>
          </p:cNvPr>
          <p:cNvSpPr txBox="1"/>
          <p:nvPr/>
        </p:nvSpPr>
        <p:spPr>
          <a:xfrm>
            <a:off x="7000847" y="5980507"/>
            <a:ext cx="2525917" cy="338554"/>
          </a:xfrm>
          <a:prstGeom prst="rect">
            <a:avLst/>
          </a:prstGeom>
          <a:noFill/>
        </p:spPr>
        <p:txBody>
          <a:bodyPr wrap="square" rtlCol="0">
            <a:spAutoFit/>
          </a:bodyPr>
          <a:lstStyle/>
          <a:p>
            <a:r>
              <a:rPr lang="en-GB" sz="1600" dirty="0">
                <a:solidFill>
                  <a:srgbClr val="FF0000"/>
                </a:solidFill>
              </a:rPr>
              <a:t>Click on the audio symbol</a:t>
            </a:r>
          </a:p>
        </p:txBody>
      </p:sp>
      <p:pic>
        <p:nvPicPr>
          <p:cNvPr id="4" name="Picture 3">
            <a:extLst>
              <a:ext uri="{FF2B5EF4-FFF2-40B4-BE49-F238E27FC236}">
                <a16:creationId xmlns:a16="http://schemas.microsoft.com/office/drawing/2014/main" id="{EA782EE7-ADD9-501D-9837-9E202E243F0C}"/>
              </a:ext>
            </a:extLst>
          </p:cNvPr>
          <p:cNvPicPr>
            <a:picLocks noChangeAspect="1"/>
          </p:cNvPicPr>
          <p:nvPr/>
        </p:nvPicPr>
        <p:blipFill>
          <a:blip r:embed="rId6"/>
          <a:stretch>
            <a:fillRect/>
          </a:stretch>
        </p:blipFill>
        <p:spPr>
          <a:xfrm>
            <a:off x="1997081" y="1464069"/>
            <a:ext cx="7529683" cy="4516438"/>
          </a:xfrm>
          <a:prstGeom prst="rect">
            <a:avLst/>
          </a:prstGeom>
        </p:spPr>
      </p:pic>
      <p:pic>
        <p:nvPicPr>
          <p:cNvPr id="5" name="Recorded Sound">
            <a:hlinkClick r:id="" action="ppaction://media"/>
            <a:extLst>
              <a:ext uri="{FF2B5EF4-FFF2-40B4-BE49-F238E27FC236}">
                <a16:creationId xmlns:a16="http://schemas.microsoft.com/office/drawing/2014/main" id="{D89360B5-24A7-A80C-479E-F8A20A146D3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427643" y="5906103"/>
            <a:ext cx="487363" cy="487363"/>
          </a:xfrm>
          <a:prstGeom prst="rect">
            <a:avLst/>
          </a:prstGeom>
        </p:spPr>
      </p:pic>
    </p:spTree>
    <p:extLst>
      <p:ext uri="{BB962C8B-B14F-4D97-AF65-F5344CB8AC3E}">
        <p14:creationId xmlns:p14="http://schemas.microsoft.com/office/powerpoint/2010/main" val="3852589987"/>
      </p:ext>
    </p:extLst>
  </p:cSld>
  <p:clrMapOvr>
    <a:masterClrMapping/>
  </p:clrMapOvr>
  <mc:AlternateContent xmlns:mc="http://schemas.openxmlformats.org/markup-compatibility/2006" xmlns:p14="http://schemas.microsoft.com/office/powerpoint/2010/main">
    <mc:Choice Requires="p14">
      <p:transition spd="slow" p14:dur="2000" advTm="37592"/>
    </mc:Choice>
    <mc:Fallback xmlns="">
      <p:transition spd="slow" advTm="375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59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FE041EFB-B794-B6C2-8911-463F0EBDD798}"/>
              </a:ext>
            </a:extLst>
          </p:cNvPr>
          <p:cNvGraphicFramePr>
            <a:graphicFrameLocks noGrp="1" noChangeAspect="1"/>
          </p:cNvGraphicFramePr>
          <p:nvPr>
            <p:ph sz="quarter" idx="18"/>
          </p:nvPr>
        </p:nvGraphicFramePr>
        <p:xfrm>
          <a:off x="4117975" y="1735138"/>
          <a:ext cx="2198688" cy="1893887"/>
        </p:xfrm>
        <a:graphic>
          <a:graphicData uri="http://schemas.openxmlformats.org/presentationml/2006/ole">
            <mc:AlternateContent xmlns:mc="http://schemas.openxmlformats.org/markup-compatibility/2006">
              <mc:Choice xmlns:v="urn:schemas-microsoft-com:vml" Requires="v">
                <p:oleObj name="Document" r:id="rId4" imgW="20240357" imgH="17434516" progId="Word.Document.12">
                  <p:embed/>
                </p:oleObj>
              </mc:Choice>
              <mc:Fallback>
                <p:oleObj name="Document" r:id="rId4" imgW="20240357" imgH="17434516" progId="Word.Document.12">
                  <p:embed/>
                  <p:pic>
                    <p:nvPicPr>
                      <p:cNvPr id="3" name="Content Placeholder 2">
                        <a:extLst>
                          <a:ext uri="{FF2B5EF4-FFF2-40B4-BE49-F238E27FC236}">
                            <a16:creationId xmlns:a16="http://schemas.microsoft.com/office/drawing/2014/main" id="{FE041EFB-B794-B6C2-8911-463F0EBDD798}"/>
                          </a:ext>
                        </a:extLst>
                      </p:cNvPr>
                      <p:cNvPicPr/>
                      <p:nvPr/>
                    </p:nvPicPr>
                    <p:blipFill>
                      <a:blip r:embed="rId5"/>
                      <a:stretch>
                        <a:fillRect/>
                      </a:stretch>
                    </p:blipFill>
                    <p:spPr>
                      <a:xfrm>
                        <a:off x="4117975" y="1735138"/>
                        <a:ext cx="2198688" cy="1893887"/>
                      </a:xfrm>
                      <a:prstGeom prst="rect">
                        <a:avLst/>
                      </a:prstGeom>
                    </p:spPr>
                  </p:pic>
                </p:oleObj>
              </mc:Fallback>
            </mc:AlternateContent>
          </a:graphicData>
        </a:graphic>
      </p:graphicFrame>
      <p:pic>
        <p:nvPicPr>
          <p:cNvPr id="4" name="Picture 3">
            <a:extLst>
              <a:ext uri="{FF2B5EF4-FFF2-40B4-BE49-F238E27FC236}">
                <a16:creationId xmlns:a16="http://schemas.microsoft.com/office/drawing/2014/main" id="{21CB120A-CD00-69F0-6027-F268B840F601}"/>
              </a:ext>
            </a:extLst>
          </p:cNvPr>
          <p:cNvPicPr>
            <a:picLocks noChangeAspect="1"/>
          </p:cNvPicPr>
          <p:nvPr/>
        </p:nvPicPr>
        <p:blipFill>
          <a:blip r:embed="rId6"/>
          <a:stretch>
            <a:fillRect/>
          </a:stretch>
        </p:blipFill>
        <p:spPr>
          <a:xfrm>
            <a:off x="1077361" y="1276279"/>
            <a:ext cx="7186443" cy="4786649"/>
          </a:xfrm>
          <a:prstGeom prst="rect">
            <a:avLst/>
          </a:prstGeom>
        </p:spPr>
      </p:pic>
      <p:sp>
        <p:nvSpPr>
          <p:cNvPr id="6" name="TextBox 5">
            <a:extLst>
              <a:ext uri="{FF2B5EF4-FFF2-40B4-BE49-F238E27FC236}">
                <a16:creationId xmlns:a16="http://schemas.microsoft.com/office/drawing/2014/main" id="{B8EAFAFF-A751-4F11-505B-300D3FF91892}"/>
              </a:ext>
            </a:extLst>
          </p:cNvPr>
          <p:cNvSpPr txBox="1"/>
          <p:nvPr/>
        </p:nvSpPr>
        <p:spPr>
          <a:xfrm>
            <a:off x="7000847" y="5980507"/>
            <a:ext cx="2525917" cy="338554"/>
          </a:xfrm>
          <a:prstGeom prst="rect">
            <a:avLst/>
          </a:prstGeom>
          <a:noFill/>
        </p:spPr>
        <p:txBody>
          <a:bodyPr wrap="square" rtlCol="0">
            <a:spAutoFit/>
          </a:bodyPr>
          <a:lstStyle/>
          <a:p>
            <a:r>
              <a:rPr lang="en-GB" sz="1600" dirty="0">
                <a:solidFill>
                  <a:srgbClr val="FF0000"/>
                </a:solidFill>
              </a:rPr>
              <a:t>Click on the audio symbol</a:t>
            </a:r>
          </a:p>
        </p:txBody>
      </p:sp>
      <p:pic>
        <p:nvPicPr>
          <p:cNvPr id="7" name="Recorded Sound">
            <a:hlinkClick r:id="" action="ppaction://media"/>
            <a:extLst>
              <a:ext uri="{FF2B5EF4-FFF2-40B4-BE49-F238E27FC236}">
                <a16:creationId xmlns:a16="http://schemas.microsoft.com/office/drawing/2014/main" id="{241A212D-1AF6-06FB-CC66-CFADC9A2C59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400483" y="5906102"/>
            <a:ext cx="487363" cy="487363"/>
          </a:xfrm>
          <a:prstGeom prst="rect">
            <a:avLst/>
          </a:prstGeom>
        </p:spPr>
      </p:pic>
    </p:spTree>
    <p:extLst>
      <p:ext uri="{BB962C8B-B14F-4D97-AF65-F5344CB8AC3E}">
        <p14:creationId xmlns:p14="http://schemas.microsoft.com/office/powerpoint/2010/main" val="3468873736"/>
      </p:ext>
    </p:extLst>
  </p:cSld>
  <p:clrMapOvr>
    <a:masterClrMapping/>
  </p:clrMapOvr>
  <mc:AlternateContent xmlns:mc="http://schemas.openxmlformats.org/markup-compatibility/2006" xmlns:p14="http://schemas.microsoft.com/office/powerpoint/2010/main">
    <mc:Choice Requires="p14">
      <p:transition spd="slow" p14:dur="2000" advTm="25866"/>
    </mc:Choice>
    <mc:Fallback xmlns="">
      <p:transition spd="slow" advTm="258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86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FE041EFB-B794-B6C2-8911-463F0EBDD798}"/>
              </a:ext>
            </a:extLst>
          </p:cNvPr>
          <p:cNvGraphicFramePr>
            <a:graphicFrameLocks noGrp="1" noChangeAspect="1"/>
          </p:cNvGraphicFramePr>
          <p:nvPr>
            <p:ph sz="quarter" idx="18"/>
          </p:nvPr>
        </p:nvGraphicFramePr>
        <p:xfrm>
          <a:off x="4117975" y="1735138"/>
          <a:ext cx="2198688" cy="1893887"/>
        </p:xfrm>
        <a:graphic>
          <a:graphicData uri="http://schemas.openxmlformats.org/presentationml/2006/ole">
            <mc:AlternateContent xmlns:mc="http://schemas.openxmlformats.org/markup-compatibility/2006">
              <mc:Choice xmlns:v="urn:schemas-microsoft-com:vml" Requires="v">
                <p:oleObj name="Document" r:id="rId4" imgW="20240357" imgH="17434516" progId="Word.Document.12">
                  <p:embed/>
                </p:oleObj>
              </mc:Choice>
              <mc:Fallback>
                <p:oleObj name="Document" r:id="rId4" imgW="20240357" imgH="17434516" progId="Word.Document.12">
                  <p:embed/>
                  <p:pic>
                    <p:nvPicPr>
                      <p:cNvPr id="3" name="Content Placeholder 2">
                        <a:extLst>
                          <a:ext uri="{FF2B5EF4-FFF2-40B4-BE49-F238E27FC236}">
                            <a16:creationId xmlns:a16="http://schemas.microsoft.com/office/drawing/2014/main" id="{FE041EFB-B794-B6C2-8911-463F0EBDD798}"/>
                          </a:ext>
                        </a:extLst>
                      </p:cNvPr>
                      <p:cNvPicPr/>
                      <p:nvPr/>
                    </p:nvPicPr>
                    <p:blipFill>
                      <a:blip r:embed="rId5"/>
                      <a:stretch>
                        <a:fillRect/>
                      </a:stretch>
                    </p:blipFill>
                    <p:spPr>
                      <a:xfrm>
                        <a:off x="4117975" y="1735138"/>
                        <a:ext cx="2198688" cy="1893887"/>
                      </a:xfrm>
                      <a:prstGeom prst="rect">
                        <a:avLst/>
                      </a:prstGeom>
                    </p:spPr>
                  </p:pic>
                </p:oleObj>
              </mc:Fallback>
            </mc:AlternateContent>
          </a:graphicData>
        </a:graphic>
      </p:graphicFrame>
      <p:sp>
        <p:nvSpPr>
          <p:cNvPr id="6" name="TextBox 5">
            <a:extLst>
              <a:ext uri="{FF2B5EF4-FFF2-40B4-BE49-F238E27FC236}">
                <a16:creationId xmlns:a16="http://schemas.microsoft.com/office/drawing/2014/main" id="{B25CA015-437D-D59F-82B6-A02BD2C5B4B6}"/>
              </a:ext>
            </a:extLst>
          </p:cNvPr>
          <p:cNvSpPr txBox="1"/>
          <p:nvPr/>
        </p:nvSpPr>
        <p:spPr>
          <a:xfrm>
            <a:off x="1473059" y="4793098"/>
            <a:ext cx="9850170" cy="646331"/>
          </a:xfrm>
          <a:prstGeom prst="rect">
            <a:avLst/>
          </a:prstGeom>
          <a:noFill/>
        </p:spPr>
        <p:txBody>
          <a:bodyPr wrap="square" rtlCol="0">
            <a:spAutoFit/>
          </a:bodyPr>
          <a:lstStyle/>
          <a:p>
            <a:r>
              <a:rPr lang="en-GB" sz="1200" b="0" i="1" dirty="0">
                <a:solidFill>
                  <a:srgbClr val="000000"/>
                </a:solidFill>
                <a:effectLst/>
              </a:rPr>
              <a:t>Questions about this instruction can be asked to your local manager or made known in the BMS tracker. </a:t>
            </a:r>
          </a:p>
          <a:p>
            <a:r>
              <a:rPr lang="en-GB" sz="1200" b="0" i="1" dirty="0">
                <a:solidFill>
                  <a:srgbClr val="000000"/>
                </a:solidFill>
                <a:effectLst/>
              </a:rPr>
              <a:t>You can find the tracker on the Group Customer Services SharePoint site in the folder “How To’s-working instructions.</a:t>
            </a:r>
          </a:p>
          <a:p>
            <a:r>
              <a:rPr lang="en-GB" sz="1200" i="1" dirty="0">
                <a:solidFill>
                  <a:srgbClr val="000000"/>
                </a:solidFill>
              </a:rPr>
              <a:t>L</a:t>
            </a:r>
            <a:r>
              <a:rPr lang="en-GB" sz="1200" b="0" i="1" dirty="0">
                <a:solidFill>
                  <a:srgbClr val="000000"/>
                </a:solidFill>
                <a:effectLst/>
              </a:rPr>
              <a:t>ink: https://directhealthcareservices.sharepoint.com/:x:/s/GroupCustomerServices/EZO8t_Q1qvtEg1cNhGsx5OsBwh9_8mHk99d3PSrveG_YvA?e=aa0FCF</a:t>
            </a:r>
            <a:endParaRPr lang="en-GB" sz="1200" i="1" dirty="0"/>
          </a:p>
        </p:txBody>
      </p:sp>
      <p:sp>
        <p:nvSpPr>
          <p:cNvPr id="7" name="TextBox 6">
            <a:extLst>
              <a:ext uri="{FF2B5EF4-FFF2-40B4-BE49-F238E27FC236}">
                <a16:creationId xmlns:a16="http://schemas.microsoft.com/office/drawing/2014/main" id="{A1C97968-E93C-5A7C-451B-7ED44C795A51}"/>
              </a:ext>
            </a:extLst>
          </p:cNvPr>
          <p:cNvSpPr txBox="1"/>
          <p:nvPr/>
        </p:nvSpPr>
        <p:spPr>
          <a:xfrm>
            <a:off x="7000847" y="5980507"/>
            <a:ext cx="2525917" cy="338554"/>
          </a:xfrm>
          <a:prstGeom prst="rect">
            <a:avLst/>
          </a:prstGeom>
          <a:noFill/>
        </p:spPr>
        <p:txBody>
          <a:bodyPr wrap="square" rtlCol="0">
            <a:spAutoFit/>
          </a:bodyPr>
          <a:lstStyle/>
          <a:p>
            <a:r>
              <a:rPr lang="en-GB" sz="1600" dirty="0">
                <a:solidFill>
                  <a:srgbClr val="FF0000"/>
                </a:solidFill>
              </a:rPr>
              <a:t>Click on the audio symbol</a:t>
            </a:r>
          </a:p>
        </p:txBody>
      </p:sp>
      <p:pic>
        <p:nvPicPr>
          <p:cNvPr id="5" name="Picture 4">
            <a:extLst>
              <a:ext uri="{FF2B5EF4-FFF2-40B4-BE49-F238E27FC236}">
                <a16:creationId xmlns:a16="http://schemas.microsoft.com/office/drawing/2014/main" id="{239CBCB1-45A2-3E33-58E4-AF7DD73B4F5B}"/>
              </a:ext>
            </a:extLst>
          </p:cNvPr>
          <p:cNvPicPr>
            <a:picLocks noChangeAspect="1"/>
          </p:cNvPicPr>
          <p:nvPr/>
        </p:nvPicPr>
        <p:blipFill>
          <a:blip r:embed="rId6"/>
          <a:stretch>
            <a:fillRect/>
          </a:stretch>
        </p:blipFill>
        <p:spPr>
          <a:xfrm>
            <a:off x="611618" y="1681729"/>
            <a:ext cx="11100005" cy="1893887"/>
          </a:xfrm>
          <a:prstGeom prst="rect">
            <a:avLst/>
          </a:prstGeom>
        </p:spPr>
      </p:pic>
      <p:pic>
        <p:nvPicPr>
          <p:cNvPr id="9" name="Recorded Sound">
            <a:hlinkClick r:id="" action="ppaction://media"/>
            <a:extLst>
              <a:ext uri="{FF2B5EF4-FFF2-40B4-BE49-F238E27FC236}">
                <a16:creationId xmlns:a16="http://schemas.microsoft.com/office/drawing/2014/main" id="{7D32D8B5-5A64-7AC6-B982-B5C45B3EB45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418590" y="5906102"/>
            <a:ext cx="487363" cy="487363"/>
          </a:xfrm>
          <a:prstGeom prst="rect">
            <a:avLst/>
          </a:prstGeom>
        </p:spPr>
      </p:pic>
    </p:spTree>
    <p:extLst>
      <p:ext uri="{BB962C8B-B14F-4D97-AF65-F5344CB8AC3E}">
        <p14:creationId xmlns:p14="http://schemas.microsoft.com/office/powerpoint/2010/main" val="993502577"/>
      </p:ext>
    </p:extLst>
  </p:cSld>
  <p:clrMapOvr>
    <a:masterClrMapping/>
  </p:clrMapOvr>
  <mc:AlternateContent xmlns:mc="http://schemas.openxmlformats.org/markup-compatibility/2006" xmlns:p14="http://schemas.microsoft.com/office/powerpoint/2010/main">
    <mc:Choice Requires="p14">
      <p:transition spd="slow" p14:dur="2000" advTm="31462"/>
    </mc:Choice>
    <mc:Fallback xmlns="">
      <p:transition spd="slow" advTm="31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46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DHG Theme">
  <a:themeElements>
    <a:clrScheme name="Custom 1">
      <a:dk1>
        <a:srgbClr val="1C232D"/>
      </a:dk1>
      <a:lt1>
        <a:sysClr val="window" lastClr="FFFFFF"/>
      </a:lt1>
      <a:dk2>
        <a:srgbClr val="595959"/>
      </a:dk2>
      <a:lt2>
        <a:srgbClr val="D9D9D9"/>
      </a:lt2>
      <a:accent1>
        <a:srgbClr val="2DB7B0"/>
      </a:accent1>
      <a:accent2>
        <a:srgbClr val="E3F1F0"/>
      </a:accent2>
      <a:accent3>
        <a:srgbClr val="EEEDF6"/>
      </a:accent3>
      <a:accent4>
        <a:srgbClr val="F5FBFF"/>
      </a:accent4>
      <a:accent5>
        <a:srgbClr val="FFFFFF"/>
      </a:accent5>
      <a:accent6>
        <a:srgbClr val="FFFFFF"/>
      </a:accent6>
      <a:hlink>
        <a:srgbClr val="2DB7B0"/>
      </a:hlink>
      <a:folHlink>
        <a:srgbClr val="E3F1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Item Set Up Process" id="{E873DBC0-D474-4E0D-AF18-65D144B704FC}" vid="{FFD1C132-6E1A-4C23-BC73-22F7886733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69221CB58667340995B7856F8722EFE" ma:contentTypeVersion="4" ma:contentTypeDescription="Create a new document." ma:contentTypeScope="" ma:versionID="15c03ed901050dd293f057ec17203211">
  <xsd:schema xmlns:xsd="http://www.w3.org/2001/XMLSchema" xmlns:xs="http://www.w3.org/2001/XMLSchema" xmlns:p="http://schemas.microsoft.com/office/2006/metadata/properties" xmlns:ns2="dacb552c-b9e6-45b5-b48b-a6af87a2df36" xmlns:ns3="a304c058-5920-4382-a82d-3ea9ff460b46" targetNamespace="http://schemas.microsoft.com/office/2006/metadata/properties" ma:root="true" ma:fieldsID="f2ea6374639cce4a5d33f5b59d45dca5" ns2:_="" ns3:_="">
    <xsd:import namespace="dacb552c-b9e6-45b5-b48b-a6af87a2df36"/>
    <xsd:import namespace="a304c058-5920-4382-a82d-3ea9ff460b4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cb552c-b9e6-45b5-b48b-a6af87a2df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304c058-5920-4382-a82d-3ea9ff460b4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16F512-F132-4359-B3B8-0A13772B270C}">
  <ds:schemaRefs>
    <ds:schemaRef ds:uri="http://schemas.microsoft.com/sharepoint/v3/contenttype/forms"/>
  </ds:schemaRefs>
</ds:datastoreItem>
</file>

<file path=customXml/itemProps2.xml><?xml version="1.0" encoding="utf-8"?>
<ds:datastoreItem xmlns:ds="http://schemas.openxmlformats.org/officeDocument/2006/customXml" ds:itemID="{C31ABD55-A978-47F7-940C-7847D9DFDEED}">
  <ds:schemaRefs>
    <ds:schemaRef ds:uri="http://schemas.microsoft.com/office/2006/metadata/properties"/>
    <ds:schemaRef ds:uri="http://purl.org/dc/terms/"/>
    <ds:schemaRef ds:uri="http://purl.org/dc/dcmitype/"/>
    <ds:schemaRef ds:uri="dacb552c-b9e6-45b5-b48b-a6af87a2df36"/>
    <ds:schemaRef ds:uri="http://schemas.microsoft.com/office/infopath/2007/PartnerControls"/>
    <ds:schemaRef ds:uri="http://www.w3.org/XML/1998/namespace"/>
    <ds:schemaRef ds:uri="http://purl.org/dc/elements/1.1/"/>
    <ds:schemaRef ds:uri="http://schemas.openxmlformats.org/package/2006/metadata/core-properties"/>
    <ds:schemaRef ds:uri="http://schemas.microsoft.com/office/2006/documentManagement/types"/>
    <ds:schemaRef ds:uri="a304c058-5920-4382-a82d-3ea9ff460b46"/>
  </ds:schemaRefs>
</ds:datastoreItem>
</file>

<file path=customXml/itemProps3.xml><?xml version="1.0" encoding="utf-8"?>
<ds:datastoreItem xmlns:ds="http://schemas.openxmlformats.org/officeDocument/2006/customXml" ds:itemID="{89B4EF60-BE64-468C-85DE-FAB4EAC683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cb552c-b9e6-45b5-b48b-a6af87a2df36"/>
    <ds:schemaRef ds:uri="a304c058-5920-4382-a82d-3ea9ff460b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104</Words>
  <Application>Microsoft Office PowerPoint</Application>
  <PresentationFormat>Widescreen</PresentationFormat>
  <Paragraphs>11</Paragraphs>
  <Slides>6</Slides>
  <Notes>0</Notes>
  <HiddenSlides>0</HiddenSlides>
  <MMClips>6</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6</vt:i4>
      </vt:variant>
    </vt:vector>
  </HeadingPairs>
  <TitlesOfParts>
    <vt:vector size="11" baseType="lpstr">
      <vt:lpstr>Arial</vt:lpstr>
      <vt:lpstr>Calibri</vt:lpstr>
      <vt:lpstr>proxima-nova</vt:lpstr>
      <vt:lpstr>DHG Theme</vt:lpstr>
      <vt:lpstr>Document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Rhys Donovan</dc:creator>
  <cp:lastModifiedBy>Marcel Van Est</cp:lastModifiedBy>
  <cp:revision>470</cp:revision>
  <dcterms:created xsi:type="dcterms:W3CDTF">2021-09-09T13:00:59Z</dcterms:created>
  <dcterms:modified xsi:type="dcterms:W3CDTF">2023-06-22T08:52:43Z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0x010100D69221CB58667340995B7856F8722EFE</vt:lpwstr>
  </property>
</Properties>
</file>